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a74e8a917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5417b61d64c31"/>
  </p:sldMasterIdLst>
  <p:sldIdLst>
    <p:sldId xmlns:r="http://schemas.openxmlformats.org/officeDocument/2006/relationships" id="256" r:id="R76d0fcc0c26c44e4"/>
    <p:sldId xmlns:r="http://schemas.openxmlformats.org/officeDocument/2006/relationships" id="257" r:id="Rb8a106f6d1f14275"/>
    <p:sldId xmlns:r="http://schemas.openxmlformats.org/officeDocument/2006/relationships" id="258" r:id="Rdae68044bd934d60"/>
    <p:sldId xmlns:r="http://schemas.openxmlformats.org/officeDocument/2006/relationships" id="259" r:id="Rf84ca5dc099e4cc2"/>
    <p:sldId xmlns:r="http://schemas.openxmlformats.org/officeDocument/2006/relationships" id="260" r:id="R91a4300ffb124c4a"/>
    <p:sldId xmlns:r="http://schemas.openxmlformats.org/officeDocument/2006/relationships" id="261" r:id="R6d6e36a3c7274504"/>
    <p:sldId xmlns:r="http://schemas.openxmlformats.org/officeDocument/2006/relationships" id="262" r:id="R120961c52a4e4f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5417b61d64c31" /><Relationship Type="http://schemas.openxmlformats.org/officeDocument/2006/relationships/slide" Target="/ppt/slides/slide1.xml" Id="R76d0fcc0c26c44e4" /><Relationship Type="http://schemas.openxmlformats.org/officeDocument/2006/relationships/slide" Target="/ppt/slides/slide2.xml" Id="Rb8a106f6d1f14275" /><Relationship Type="http://schemas.openxmlformats.org/officeDocument/2006/relationships/slide" Target="/ppt/slides/slide3.xml" Id="Rdae68044bd934d60" /><Relationship Type="http://schemas.openxmlformats.org/officeDocument/2006/relationships/slide" Target="/ppt/slides/slide4.xml" Id="Rf84ca5dc099e4cc2" /><Relationship Type="http://schemas.openxmlformats.org/officeDocument/2006/relationships/slide" Target="/ppt/slides/slide5.xml" Id="R91a4300ffb124c4a" /><Relationship Type="http://schemas.openxmlformats.org/officeDocument/2006/relationships/slide" Target="/ppt/slides/slide6.xml" Id="R6d6e36a3c7274504" /><Relationship Type="http://schemas.openxmlformats.org/officeDocument/2006/relationships/slide" Target="/ppt/slides/slide7.xml" Id="R120961c52a4e4f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6501af1064e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47c692a84bee" /><Relationship Type="http://schemas.openxmlformats.org/officeDocument/2006/relationships/theme" Target="/ppt/slideMasters/theme/theme1.xml" Id="R9fca1403d397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347c692a84b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d470774e4d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2db8fbce542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80f23a42d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6dfda414745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e1db630b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fa4a4b9b7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f278e723f42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TECHNOLOGIES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TECHNOLOGIES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11 493 490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15 945 854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15 994 816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AUNVIK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916 699 379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TECHNOLOGIES AS</a:t>
            </a:r>
          </a:p>
        </p:txBody>
      </p:sp>
    </p:spTree>
  </p:cSld>
  <p:clrMapOvr>
    <a:masterClrMapping xmlns:a="http://schemas.openxmlformats.org/drawingml/2006/main"/>
  </p:clrMapOvr>
</p:sld>
</file>