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0cb948341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48f3e7eb94255"/>
  </p:sldMasterIdLst>
  <p:sldIdLst>
    <p:sldId xmlns:r="http://schemas.openxmlformats.org/officeDocument/2006/relationships" id="256" r:id="R3c4d5acace654eec"/>
    <p:sldId xmlns:r="http://schemas.openxmlformats.org/officeDocument/2006/relationships" id="257" r:id="R4e18b0981fe348eb"/>
    <p:sldId xmlns:r="http://schemas.openxmlformats.org/officeDocument/2006/relationships" id="258" r:id="Rea4e785d7fdd4752"/>
    <p:sldId xmlns:r="http://schemas.openxmlformats.org/officeDocument/2006/relationships" id="259" r:id="R8694ec9b8ba2411d"/>
    <p:sldId xmlns:r="http://schemas.openxmlformats.org/officeDocument/2006/relationships" id="260" r:id="R392d5a3b2fe3459e"/>
    <p:sldId xmlns:r="http://schemas.openxmlformats.org/officeDocument/2006/relationships" id="261" r:id="R2306b7ce21e649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48f3e7eb94255" /><Relationship Type="http://schemas.openxmlformats.org/officeDocument/2006/relationships/slide" Target="/ppt/slides/slide1.xml" Id="R3c4d5acace654eec" /><Relationship Type="http://schemas.openxmlformats.org/officeDocument/2006/relationships/slide" Target="/ppt/slides/slide2.xml" Id="R4e18b0981fe348eb" /><Relationship Type="http://schemas.openxmlformats.org/officeDocument/2006/relationships/slide" Target="/ppt/slides/slide3.xml" Id="Rea4e785d7fdd4752" /><Relationship Type="http://schemas.openxmlformats.org/officeDocument/2006/relationships/slide" Target="/ppt/slides/slide4.xml" Id="R8694ec9b8ba2411d" /><Relationship Type="http://schemas.openxmlformats.org/officeDocument/2006/relationships/slide" Target="/ppt/slides/slide5.xml" Id="R392d5a3b2fe3459e" /><Relationship Type="http://schemas.openxmlformats.org/officeDocument/2006/relationships/slide" Target="/ppt/slides/slide6.xml" Id="R2306b7ce21e649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5b06edb73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abf7cc37496f" /><Relationship Type="http://schemas.openxmlformats.org/officeDocument/2006/relationships/theme" Target="/ppt/slideMasters/theme/theme1.xml" Id="Ra77b393a6c0a4d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babf7cc37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351c0325d4a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521e242d643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d6fed9709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ddf70e652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a1354ba41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c51a3bd20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916 699 379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TECHNOLOGIES AS</a:t>
            </a:r>
          </a:p>
        </p:txBody>
      </p:sp>
    </p:spTree>
  </p:cSld>
  <p:clrMapOvr>
    <a:masterClrMapping xmlns:a="http://schemas.openxmlformats.org/drawingml/2006/main"/>
  </p:clrMapOvr>
</p:sld>
</file>