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92a0ee4b9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1ce129e464673"/>
  </p:sldMasterIdLst>
  <p:sldIdLst>
    <p:sldId xmlns:r="http://schemas.openxmlformats.org/officeDocument/2006/relationships" id="256" r:id="R39e6b4b63b8848c3"/>
    <p:sldId xmlns:r="http://schemas.openxmlformats.org/officeDocument/2006/relationships" id="257" r:id="Rb8afabaad4824c1a"/>
    <p:sldId xmlns:r="http://schemas.openxmlformats.org/officeDocument/2006/relationships" id="258" r:id="R7a69e03e0bd84c14"/>
    <p:sldId xmlns:r="http://schemas.openxmlformats.org/officeDocument/2006/relationships" id="259" r:id="R1097d443560e4e84"/>
    <p:sldId xmlns:r="http://schemas.openxmlformats.org/officeDocument/2006/relationships" id="260" r:id="Rda3f2eecb2024cea"/>
    <p:sldId xmlns:r="http://schemas.openxmlformats.org/officeDocument/2006/relationships" id="261" r:id="R140ef1130ce5432f"/>
    <p:sldId xmlns:r="http://schemas.openxmlformats.org/officeDocument/2006/relationships" id="262" r:id="Ra3238425d67e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1ce129e464673" /><Relationship Type="http://schemas.openxmlformats.org/officeDocument/2006/relationships/slide" Target="/ppt/slides/slide1.xml" Id="R39e6b4b63b8848c3" /><Relationship Type="http://schemas.openxmlformats.org/officeDocument/2006/relationships/slide" Target="/ppt/slides/slide2.xml" Id="Rb8afabaad4824c1a" /><Relationship Type="http://schemas.openxmlformats.org/officeDocument/2006/relationships/slide" Target="/ppt/slides/slide3.xml" Id="R7a69e03e0bd84c14" /><Relationship Type="http://schemas.openxmlformats.org/officeDocument/2006/relationships/slide" Target="/ppt/slides/slide4.xml" Id="R1097d443560e4e84" /><Relationship Type="http://schemas.openxmlformats.org/officeDocument/2006/relationships/slide" Target="/ppt/slides/slide5.xml" Id="Rda3f2eecb2024cea" /><Relationship Type="http://schemas.openxmlformats.org/officeDocument/2006/relationships/slide" Target="/ppt/slides/slide6.xml" Id="R140ef1130ce5432f" /><Relationship Type="http://schemas.openxmlformats.org/officeDocument/2006/relationships/slide" Target="/ppt/slides/slide7.xml" Id="Ra3238425d67e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998268867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7a79c02f4c09" /><Relationship Type="http://schemas.openxmlformats.org/officeDocument/2006/relationships/theme" Target="/ppt/slideMasters/theme/theme1.xml" Id="Rc1819dd20dae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57a79c02f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d3ccad96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e03ec874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4687f78f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5df1c63d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1fde85d2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00aa7d0c1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05d9ac93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