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f5e3525f9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ac01c49cf4d70"/>
  </p:sldMasterIdLst>
  <p:sldIdLst>
    <p:sldId xmlns:r="http://schemas.openxmlformats.org/officeDocument/2006/relationships" id="256" r:id="R23674aedb1024cab"/>
    <p:sldId xmlns:r="http://schemas.openxmlformats.org/officeDocument/2006/relationships" id="257" r:id="R8891030a01434d12"/>
    <p:sldId xmlns:r="http://schemas.openxmlformats.org/officeDocument/2006/relationships" id="258" r:id="R058ed82748b94351"/>
    <p:sldId xmlns:r="http://schemas.openxmlformats.org/officeDocument/2006/relationships" id="259" r:id="R660ce680d4cf4ae7"/>
    <p:sldId xmlns:r="http://schemas.openxmlformats.org/officeDocument/2006/relationships" id="260" r:id="R0d96e4b8da7f4984"/>
    <p:sldId xmlns:r="http://schemas.openxmlformats.org/officeDocument/2006/relationships" id="261" r:id="R30120ea647de4e16"/>
    <p:sldId xmlns:r="http://schemas.openxmlformats.org/officeDocument/2006/relationships" id="262" r:id="R98e369a69c30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ac01c49cf4d70" /><Relationship Type="http://schemas.openxmlformats.org/officeDocument/2006/relationships/slide" Target="/ppt/slides/slide1.xml" Id="R23674aedb1024cab" /><Relationship Type="http://schemas.openxmlformats.org/officeDocument/2006/relationships/slide" Target="/ppt/slides/slide2.xml" Id="R8891030a01434d12" /><Relationship Type="http://schemas.openxmlformats.org/officeDocument/2006/relationships/slide" Target="/ppt/slides/slide3.xml" Id="R058ed82748b94351" /><Relationship Type="http://schemas.openxmlformats.org/officeDocument/2006/relationships/slide" Target="/ppt/slides/slide4.xml" Id="R660ce680d4cf4ae7" /><Relationship Type="http://schemas.openxmlformats.org/officeDocument/2006/relationships/slide" Target="/ppt/slides/slide5.xml" Id="R0d96e4b8da7f4984" /><Relationship Type="http://schemas.openxmlformats.org/officeDocument/2006/relationships/slide" Target="/ppt/slides/slide6.xml" Id="R30120ea647de4e16" /><Relationship Type="http://schemas.openxmlformats.org/officeDocument/2006/relationships/slide" Target="/ppt/slides/slide7.xml" Id="R98e369a69c30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93dc9569d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4812d64d3420e" /><Relationship Type="http://schemas.openxmlformats.org/officeDocument/2006/relationships/theme" Target="/ppt/slideMasters/theme/theme1.xml" Id="R37e06240556e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4812d64d3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d9314fe75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ffbd4af58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e62de035b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a26bc9b9a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f9a9cc5e2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51cde75b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774b805324d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ENGEN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TERJE INGDAL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