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f90539b5c84c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6b71eff7fa458b"/>
  </p:sldMasterIdLst>
  <p:sldIdLst>
    <p:sldId xmlns:r="http://schemas.openxmlformats.org/officeDocument/2006/relationships" id="256" r:id="R2b86585039574840"/>
    <p:sldId xmlns:r="http://schemas.openxmlformats.org/officeDocument/2006/relationships" id="257" r:id="R36f8efdd5077440a"/>
    <p:sldId xmlns:r="http://schemas.openxmlformats.org/officeDocument/2006/relationships" id="258" r:id="R6c1834f668c849a0"/>
    <p:sldId xmlns:r="http://schemas.openxmlformats.org/officeDocument/2006/relationships" id="259" r:id="Rf511a9d367dc467d"/>
    <p:sldId xmlns:r="http://schemas.openxmlformats.org/officeDocument/2006/relationships" id="260" r:id="R8db95eed71e64ba8"/>
    <p:sldId xmlns:r="http://schemas.openxmlformats.org/officeDocument/2006/relationships" id="261" r:id="Ra2449c8098b74649"/>
    <p:sldId xmlns:r="http://schemas.openxmlformats.org/officeDocument/2006/relationships" id="262" r:id="R24fb0410fb5949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b71eff7fa458b" /><Relationship Type="http://schemas.openxmlformats.org/officeDocument/2006/relationships/slide" Target="/ppt/slides/slide1.xml" Id="R2b86585039574840" /><Relationship Type="http://schemas.openxmlformats.org/officeDocument/2006/relationships/slide" Target="/ppt/slides/slide2.xml" Id="R36f8efdd5077440a" /><Relationship Type="http://schemas.openxmlformats.org/officeDocument/2006/relationships/slide" Target="/ppt/slides/slide3.xml" Id="R6c1834f668c849a0" /><Relationship Type="http://schemas.openxmlformats.org/officeDocument/2006/relationships/slide" Target="/ppt/slides/slide4.xml" Id="Rf511a9d367dc467d" /><Relationship Type="http://schemas.openxmlformats.org/officeDocument/2006/relationships/slide" Target="/ppt/slides/slide5.xml" Id="R8db95eed71e64ba8" /><Relationship Type="http://schemas.openxmlformats.org/officeDocument/2006/relationships/slide" Target="/ppt/slides/slide6.xml" Id="Ra2449c8098b74649" /><Relationship Type="http://schemas.openxmlformats.org/officeDocument/2006/relationships/slide" Target="/ppt/slides/slide7.xml" Id="R24fb0410fb5949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fbda0b8b141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d3056bb52443e" /><Relationship Type="http://schemas.openxmlformats.org/officeDocument/2006/relationships/theme" Target="/ppt/slideMasters/theme/theme1.xml" Id="R734f7cede67c43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0d3056bb5244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2b956008b4a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f3e6f6a8e4d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2f71c66174b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e8f6e927642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99293e61c48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d415caf134c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7a58c600f47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FRODE EVEN SUNDE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EVEN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FRODE EVEN SUNDE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EVEN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EVEN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EVEN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2 296 212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880 287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1 753 164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EVEN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EVEN SUNDE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EVEN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Støleskaret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916 668 813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EVEN SUNDE AS</a:t>
            </a:r>
          </a:p>
        </p:txBody>
      </p:sp>
    </p:spTree>
  </p:cSld>
  <p:clrMapOvr>
    <a:masterClrMapping xmlns:a="http://schemas.openxmlformats.org/drawingml/2006/main"/>
  </p:clrMapOvr>
</p:sld>
</file>