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051e311df848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2ec70d370248e6"/>
  </p:sldMasterIdLst>
  <p:sldIdLst>
    <p:sldId xmlns:r="http://schemas.openxmlformats.org/officeDocument/2006/relationships" id="256" r:id="R66f5921c771c4c88"/>
    <p:sldId xmlns:r="http://schemas.openxmlformats.org/officeDocument/2006/relationships" id="257" r:id="Rc6207a9e7310431b"/>
    <p:sldId xmlns:r="http://schemas.openxmlformats.org/officeDocument/2006/relationships" id="258" r:id="R297e844d95f94c26"/>
    <p:sldId xmlns:r="http://schemas.openxmlformats.org/officeDocument/2006/relationships" id="259" r:id="Rcef4d1b64a4b4f81"/>
    <p:sldId xmlns:r="http://schemas.openxmlformats.org/officeDocument/2006/relationships" id="260" r:id="Refe1e057db964b0f"/>
    <p:sldId xmlns:r="http://schemas.openxmlformats.org/officeDocument/2006/relationships" id="261" r:id="Ra760b5444a304bac"/>
    <p:sldId xmlns:r="http://schemas.openxmlformats.org/officeDocument/2006/relationships" id="262" r:id="R367d5255b0d74d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2ec70d370248e6" /><Relationship Type="http://schemas.openxmlformats.org/officeDocument/2006/relationships/slide" Target="/ppt/slides/slide1.xml" Id="R66f5921c771c4c88" /><Relationship Type="http://schemas.openxmlformats.org/officeDocument/2006/relationships/slide" Target="/ppt/slides/slide2.xml" Id="Rc6207a9e7310431b" /><Relationship Type="http://schemas.openxmlformats.org/officeDocument/2006/relationships/slide" Target="/ppt/slides/slide3.xml" Id="R297e844d95f94c26" /><Relationship Type="http://schemas.openxmlformats.org/officeDocument/2006/relationships/slide" Target="/ppt/slides/slide4.xml" Id="Rcef4d1b64a4b4f81" /><Relationship Type="http://schemas.openxmlformats.org/officeDocument/2006/relationships/slide" Target="/ppt/slides/slide5.xml" Id="Refe1e057db964b0f" /><Relationship Type="http://schemas.openxmlformats.org/officeDocument/2006/relationships/slide" Target="/ppt/slides/slide6.xml" Id="Ra760b5444a304bac" /><Relationship Type="http://schemas.openxmlformats.org/officeDocument/2006/relationships/slide" Target="/ppt/slides/slide7.xml" Id="R367d5255b0d74d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95b7a7720148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c9432e43364a3f" /><Relationship Type="http://schemas.openxmlformats.org/officeDocument/2006/relationships/theme" Target="/ppt/slideMasters/theme/theme1.xml" Id="R18d7ae9f938449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c9432e43364a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528e642ac446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9bd7787fa24c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ecc44e9a8c4a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90312745c945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914696e3b84a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19e1de1a0a4f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3f5ed0fa614b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KULERAMMA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KULERAMMA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KULERAMMA REGNSKAP AS ble etablert [år] og holder til i Råholt.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KULERAMMA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KULERAMMA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KULERAMMA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1 544 871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74 371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642 704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993 069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KULERAMMA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INGER-LENE FAGERTUN NANNESTAD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KULERAMMA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Flaenbakken 2F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2070 Råholt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916 657 161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KULERAMMA REGNSKAP AS</a:t>
            </a:r>
          </a:p>
        </p:txBody>
      </p:sp>
    </p:spTree>
  </p:cSld>
  <p:clrMapOvr>
    <a:masterClrMapping xmlns:a="http://schemas.openxmlformats.org/drawingml/2006/main"/>
  </p:clrMapOvr>
</p:sld>
</file>