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789b39ee4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8b3128ca64dda"/>
  </p:sldMasterIdLst>
  <p:sldIdLst>
    <p:sldId xmlns:r="http://schemas.openxmlformats.org/officeDocument/2006/relationships" id="256" r:id="R13bf875342ac487d"/>
    <p:sldId xmlns:r="http://schemas.openxmlformats.org/officeDocument/2006/relationships" id="257" r:id="R6bcd4cf2fc9c439c"/>
    <p:sldId xmlns:r="http://schemas.openxmlformats.org/officeDocument/2006/relationships" id="258" r:id="R55e16353925c4e6d"/>
    <p:sldId xmlns:r="http://schemas.openxmlformats.org/officeDocument/2006/relationships" id="259" r:id="R877395fb0c524e3c"/>
    <p:sldId xmlns:r="http://schemas.openxmlformats.org/officeDocument/2006/relationships" id="260" r:id="R2273c04646564931"/>
    <p:sldId xmlns:r="http://schemas.openxmlformats.org/officeDocument/2006/relationships" id="261" r:id="R6209010041314e6d"/>
    <p:sldId xmlns:r="http://schemas.openxmlformats.org/officeDocument/2006/relationships" id="262" r:id="Rf752e92ed666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8b3128ca64dda" /><Relationship Type="http://schemas.openxmlformats.org/officeDocument/2006/relationships/slide" Target="/ppt/slides/slide1.xml" Id="R13bf875342ac487d" /><Relationship Type="http://schemas.openxmlformats.org/officeDocument/2006/relationships/slide" Target="/ppt/slides/slide2.xml" Id="R6bcd4cf2fc9c439c" /><Relationship Type="http://schemas.openxmlformats.org/officeDocument/2006/relationships/slide" Target="/ppt/slides/slide3.xml" Id="R55e16353925c4e6d" /><Relationship Type="http://schemas.openxmlformats.org/officeDocument/2006/relationships/slide" Target="/ppt/slides/slide4.xml" Id="R877395fb0c524e3c" /><Relationship Type="http://schemas.openxmlformats.org/officeDocument/2006/relationships/slide" Target="/ppt/slides/slide5.xml" Id="R2273c04646564931" /><Relationship Type="http://schemas.openxmlformats.org/officeDocument/2006/relationships/slide" Target="/ppt/slides/slide6.xml" Id="R6209010041314e6d" /><Relationship Type="http://schemas.openxmlformats.org/officeDocument/2006/relationships/slide" Target="/ppt/slides/slide7.xml" Id="Rf752e92ed666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cb700b88b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127e92d584b5a" /><Relationship Type="http://schemas.openxmlformats.org/officeDocument/2006/relationships/theme" Target="/ppt/slideMasters/theme/theme1.xml" Id="Ree7300a7743f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127e92d58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0e348f5ca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d8c0f74c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3ba54ad18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68a4208a8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5c5e32068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313435e7a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01c8740e0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MARTIN WIK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