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b3ef5e25ca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cf73bad984305"/>
  </p:sldMasterIdLst>
  <p:sldIdLst>
    <p:sldId xmlns:r="http://schemas.openxmlformats.org/officeDocument/2006/relationships" id="256" r:id="Rf109e66f0fc142a3"/>
    <p:sldId xmlns:r="http://schemas.openxmlformats.org/officeDocument/2006/relationships" id="257" r:id="R0bb1183029d8448f"/>
    <p:sldId xmlns:r="http://schemas.openxmlformats.org/officeDocument/2006/relationships" id="258" r:id="R44531ffdae2149fb"/>
    <p:sldId xmlns:r="http://schemas.openxmlformats.org/officeDocument/2006/relationships" id="259" r:id="R8f625faecfee4429"/>
    <p:sldId xmlns:r="http://schemas.openxmlformats.org/officeDocument/2006/relationships" id="260" r:id="R1e9469ba7ca24b67"/>
    <p:sldId xmlns:r="http://schemas.openxmlformats.org/officeDocument/2006/relationships" id="261" r:id="Rc8dee08191e845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cf73bad984305" /><Relationship Type="http://schemas.openxmlformats.org/officeDocument/2006/relationships/slide" Target="/ppt/slides/slide1.xml" Id="Rf109e66f0fc142a3" /><Relationship Type="http://schemas.openxmlformats.org/officeDocument/2006/relationships/slide" Target="/ppt/slides/slide2.xml" Id="R0bb1183029d8448f" /><Relationship Type="http://schemas.openxmlformats.org/officeDocument/2006/relationships/slide" Target="/ppt/slides/slide3.xml" Id="R44531ffdae2149fb" /><Relationship Type="http://schemas.openxmlformats.org/officeDocument/2006/relationships/slide" Target="/ppt/slides/slide4.xml" Id="R8f625faecfee4429" /><Relationship Type="http://schemas.openxmlformats.org/officeDocument/2006/relationships/slide" Target="/ppt/slides/slide5.xml" Id="R1e9469ba7ca24b67" /><Relationship Type="http://schemas.openxmlformats.org/officeDocument/2006/relationships/slide" Target="/ppt/slides/slide6.xml" Id="Rc8dee08191e845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6c3e891ff44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73061b5d549d0" /><Relationship Type="http://schemas.openxmlformats.org/officeDocument/2006/relationships/theme" Target="/ppt/slideMasters/theme/theme1.xml" Id="R7e6b7e5e9bb943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c73061b5d549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abe5c029941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699601658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5030d6f6b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2836ba73548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03940c57842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46bd2d2cd4a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SWOOP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