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3a8bb8bd3146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960aa1b59c4f5e"/>
  </p:sldMasterIdLst>
  <p:sldIdLst>
    <p:sldId xmlns:r="http://schemas.openxmlformats.org/officeDocument/2006/relationships" id="256" r:id="Re3c39e20346b450c"/>
    <p:sldId xmlns:r="http://schemas.openxmlformats.org/officeDocument/2006/relationships" id="257" r:id="Rad13752c24164ec3"/>
    <p:sldId xmlns:r="http://schemas.openxmlformats.org/officeDocument/2006/relationships" id="258" r:id="Ra539be0fa06445fa"/>
    <p:sldId xmlns:r="http://schemas.openxmlformats.org/officeDocument/2006/relationships" id="259" r:id="R19fd5cb0ccbb4bcc"/>
    <p:sldId xmlns:r="http://schemas.openxmlformats.org/officeDocument/2006/relationships" id="260" r:id="R9a90fa7ec5754f14"/>
    <p:sldId xmlns:r="http://schemas.openxmlformats.org/officeDocument/2006/relationships" id="261" r:id="R6c3f3198262e4fc0"/>
    <p:sldId xmlns:r="http://schemas.openxmlformats.org/officeDocument/2006/relationships" id="262" r:id="Rb9027ec747974c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60aa1b59c4f5e" /><Relationship Type="http://schemas.openxmlformats.org/officeDocument/2006/relationships/slide" Target="/ppt/slides/slide1.xml" Id="Re3c39e20346b450c" /><Relationship Type="http://schemas.openxmlformats.org/officeDocument/2006/relationships/slide" Target="/ppt/slides/slide2.xml" Id="Rad13752c24164ec3" /><Relationship Type="http://schemas.openxmlformats.org/officeDocument/2006/relationships/slide" Target="/ppt/slides/slide3.xml" Id="Ra539be0fa06445fa" /><Relationship Type="http://schemas.openxmlformats.org/officeDocument/2006/relationships/slide" Target="/ppt/slides/slide4.xml" Id="R19fd5cb0ccbb4bcc" /><Relationship Type="http://schemas.openxmlformats.org/officeDocument/2006/relationships/slide" Target="/ppt/slides/slide5.xml" Id="R9a90fa7ec5754f14" /><Relationship Type="http://schemas.openxmlformats.org/officeDocument/2006/relationships/slide" Target="/ppt/slides/slide6.xml" Id="R6c3f3198262e4fc0" /><Relationship Type="http://schemas.openxmlformats.org/officeDocument/2006/relationships/slide" Target="/ppt/slides/slide7.xml" Id="Rb9027ec747974c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a57b441b1e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3be17e177478f" /><Relationship Type="http://schemas.openxmlformats.org/officeDocument/2006/relationships/theme" Target="/ppt/slideMasters/theme/theme1.xml" Id="R0c592341363649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33be17e17747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1b5232df54f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9c347469c44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4a2fe74f840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c70b16cad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eb85a9cdb4e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51274970b4c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eee67162844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LEP INVEST AS ble etablert [år] og holder til i Leirsund.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2 049 897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12 832 123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12 910 082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EIRIK HELGAKER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Asaktoppen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2015 Leirsund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916 637 152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