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70a397687248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ab4db0d13e45ac"/>
  </p:sldMasterIdLst>
  <p:sldIdLst>
    <p:sldId xmlns:r="http://schemas.openxmlformats.org/officeDocument/2006/relationships" id="256" r:id="Refd05cc0f3bd4fb0"/>
    <p:sldId xmlns:r="http://schemas.openxmlformats.org/officeDocument/2006/relationships" id="257" r:id="R17cde2cc5f914399"/>
    <p:sldId xmlns:r="http://schemas.openxmlformats.org/officeDocument/2006/relationships" id="258" r:id="Ra247c4ea476249e9"/>
    <p:sldId xmlns:r="http://schemas.openxmlformats.org/officeDocument/2006/relationships" id="259" r:id="Rb94cb93d02be469c"/>
    <p:sldId xmlns:r="http://schemas.openxmlformats.org/officeDocument/2006/relationships" id="260" r:id="Rc6015d14ef0b4646"/>
    <p:sldId xmlns:r="http://schemas.openxmlformats.org/officeDocument/2006/relationships" id="261" r:id="R79c9b8ca6d7d40db"/>
    <p:sldId xmlns:r="http://schemas.openxmlformats.org/officeDocument/2006/relationships" id="262" r:id="Re675e61668854a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ab4db0d13e45ac" /><Relationship Type="http://schemas.openxmlformats.org/officeDocument/2006/relationships/slide" Target="/ppt/slides/slide1.xml" Id="Refd05cc0f3bd4fb0" /><Relationship Type="http://schemas.openxmlformats.org/officeDocument/2006/relationships/slide" Target="/ppt/slides/slide2.xml" Id="R17cde2cc5f914399" /><Relationship Type="http://schemas.openxmlformats.org/officeDocument/2006/relationships/slide" Target="/ppt/slides/slide3.xml" Id="Ra247c4ea476249e9" /><Relationship Type="http://schemas.openxmlformats.org/officeDocument/2006/relationships/slide" Target="/ppt/slides/slide4.xml" Id="Rb94cb93d02be469c" /><Relationship Type="http://schemas.openxmlformats.org/officeDocument/2006/relationships/slide" Target="/ppt/slides/slide5.xml" Id="Rc6015d14ef0b4646" /><Relationship Type="http://schemas.openxmlformats.org/officeDocument/2006/relationships/slide" Target="/ppt/slides/slide6.xml" Id="R79c9b8ca6d7d40db" /><Relationship Type="http://schemas.openxmlformats.org/officeDocument/2006/relationships/slide" Target="/ppt/slides/slide7.xml" Id="Re675e61668854a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a214fd20a546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601b7e4280445e" /><Relationship Type="http://schemas.openxmlformats.org/officeDocument/2006/relationships/theme" Target="/ppt/slideMasters/theme/theme1.xml" Id="R8dab9f054f2447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2601b7e428044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e4e95579f842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abe0afb0fb45c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a889cca38a4c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d03dbae7bd43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cae9f551a7416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628aed73e9477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23a13d4f3748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CONSULMA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CONSULMA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CONSULMA AS ble etablert [år] og holder til i Båstad.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CONSULMA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CONSULMA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CONSULMA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−40 362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−5 001 101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428 247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765 469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CONSULMA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HOLTER MARIUS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CONSULMA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Måstadveien 131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1866 Båstad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mariusholter@gmail.com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916 633 556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CONSULMA AS</a:t>
            </a:r>
          </a:p>
        </p:txBody>
      </p:sp>
    </p:spTree>
  </p:cSld>
  <p:clrMapOvr>
    <a:masterClrMapping xmlns:a="http://schemas.openxmlformats.org/drawingml/2006/main"/>
  </p:clrMapOvr>
</p:sld>
</file>