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f65177abcd04c7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2fa46dbeb9c474e"/>
  </p:sldMasterIdLst>
  <p:sldIdLst>
    <p:sldId xmlns:r="http://schemas.openxmlformats.org/officeDocument/2006/relationships" id="256" r:id="R448a71c2bec24e8b"/>
    <p:sldId xmlns:r="http://schemas.openxmlformats.org/officeDocument/2006/relationships" id="257" r:id="R9b244b3bee5842cb"/>
    <p:sldId xmlns:r="http://schemas.openxmlformats.org/officeDocument/2006/relationships" id="258" r:id="Re6f899ee90004e3a"/>
    <p:sldId xmlns:r="http://schemas.openxmlformats.org/officeDocument/2006/relationships" id="259" r:id="R04a7e561ce86453d"/>
    <p:sldId xmlns:r="http://schemas.openxmlformats.org/officeDocument/2006/relationships" id="260" r:id="R753cbdb1bfb849f6"/>
    <p:sldId xmlns:r="http://schemas.openxmlformats.org/officeDocument/2006/relationships" id="261" r:id="Rb0fc731bae9e44a3"/>
    <p:sldId xmlns:r="http://schemas.openxmlformats.org/officeDocument/2006/relationships" id="262" r:id="R867bbf0712144f5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fa46dbeb9c474e" /><Relationship Type="http://schemas.openxmlformats.org/officeDocument/2006/relationships/slide" Target="/ppt/slides/slide1.xml" Id="R448a71c2bec24e8b" /><Relationship Type="http://schemas.openxmlformats.org/officeDocument/2006/relationships/slide" Target="/ppt/slides/slide2.xml" Id="R9b244b3bee5842cb" /><Relationship Type="http://schemas.openxmlformats.org/officeDocument/2006/relationships/slide" Target="/ppt/slides/slide3.xml" Id="Re6f899ee90004e3a" /><Relationship Type="http://schemas.openxmlformats.org/officeDocument/2006/relationships/slide" Target="/ppt/slides/slide4.xml" Id="R04a7e561ce86453d" /><Relationship Type="http://schemas.openxmlformats.org/officeDocument/2006/relationships/slide" Target="/ppt/slides/slide5.xml" Id="R753cbdb1bfb849f6" /><Relationship Type="http://schemas.openxmlformats.org/officeDocument/2006/relationships/slide" Target="/ppt/slides/slide6.xml" Id="Rb0fc731bae9e44a3" /><Relationship Type="http://schemas.openxmlformats.org/officeDocument/2006/relationships/slide" Target="/ppt/slides/slide7.xml" Id="R867bbf0712144f5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41ddc189c941e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542c541e5d46f9" /><Relationship Type="http://schemas.openxmlformats.org/officeDocument/2006/relationships/theme" Target="/ppt/slideMasters/theme/theme1.xml" Id="R62f179f4ea5449d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6542c541e5d46f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fc36a40bb04f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c63562177d4f1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bdcc82ef9a4f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a819b18df4495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73054105ed482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3d78c07a5c45d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7d04739da6461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SKJERVEN ACCOUNTING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SKJERVEN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SKJERVEN ACCOUNTING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SKJERVEN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SKJERVEN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SKJERVEN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−18 828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688 991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2 278 123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2 281 456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SKJERVEN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VIBEKE SKJERVEN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SKJERVEN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Veraåsen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3219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vibeke@skjervenaccounting.no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916 630 913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SKJERVEN ACCOUNTING AS</a:t>
            </a:r>
          </a:p>
        </p:txBody>
      </p:sp>
    </p:spTree>
  </p:cSld>
  <p:clrMapOvr>
    <a:masterClrMapping xmlns:a="http://schemas.openxmlformats.org/drawingml/2006/main"/>
  </p:clrMapOvr>
</p:sld>
</file>