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365cdd469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d1963a4fb49f2"/>
  </p:sldMasterIdLst>
  <p:sldIdLst>
    <p:sldId xmlns:r="http://schemas.openxmlformats.org/officeDocument/2006/relationships" id="256" r:id="Rcb062d6d1e284822"/>
    <p:sldId xmlns:r="http://schemas.openxmlformats.org/officeDocument/2006/relationships" id="257" r:id="R6e5bf8bbcb654f18"/>
    <p:sldId xmlns:r="http://schemas.openxmlformats.org/officeDocument/2006/relationships" id="258" r:id="R4611d36dc9724266"/>
    <p:sldId xmlns:r="http://schemas.openxmlformats.org/officeDocument/2006/relationships" id="259" r:id="Ra5b4e2e4cdec4509"/>
    <p:sldId xmlns:r="http://schemas.openxmlformats.org/officeDocument/2006/relationships" id="260" r:id="Rbb1b43618e984995"/>
    <p:sldId xmlns:r="http://schemas.openxmlformats.org/officeDocument/2006/relationships" id="261" r:id="R24c2bf63f7f74b1f"/>
    <p:sldId xmlns:r="http://schemas.openxmlformats.org/officeDocument/2006/relationships" id="262" r:id="R2a4cfff7ff04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d1963a4fb49f2" /><Relationship Type="http://schemas.openxmlformats.org/officeDocument/2006/relationships/slide" Target="/ppt/slides/slide1.xml" Id="Rcb062d6d1e284822" /><Relationship Type="http://schemas.openxmlformats.org/officeDocument/2006/relationships/slide" Target="/ppt/slides/slide2.xml" Id="R6e5bf8bbcb654f18" /><Relationship Type="http://schemas.openxmlformats.org/officeDocument/2006/relationships/slide" Target="/ppt/slides/slide3.xml" Id="R4611d36dc9724266" /><Relationship Type="http://schemas.openxmlformats.org/officeDocument/2006/relationships/slide" Target="/ppt/slides/slide4.xml" Id="Ra5b4e2e4cdec4509" /><Relationship Type="http://schemas.openxmlformats.org/officeDocument/2006/relationships/slide" Target="/ppt/slides/slide5.xml" Id="Rbb1b43618e984995" /><Relationship Type="http://schemas.openxmlformats.org/officeDocument/2006/relationships/slide" Target="/ppt/slides/slide6.xml" Id="R24c2bf63f7f74b1f" /><Relationship Type="http://schemas.openxmlformats.org/officeDocument/2006/relationships/slide" Target="/ppt/slides/slide7.xml" Id="R2a4cfff7ff04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aa8f0e39f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40e164f9d420b" /><Relationship Type="http://schemas.openxmlformats.org/officeDocument/2006/relationships/theme" Target="/ppt/slideMasters/theme/theme1.xml" Id="Rafc31c4454fa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40e164f9d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337b2ed7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a02af567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e437e2c1741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2d55baa494e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ebfdf5ac47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ffc48e19643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b048d6b7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HELGE BERNHARDSEN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HELGE BERNHARDSEN HOLDING AS ble etablert [år] og holder til i Klokkarvik.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1 354 397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DAG-HELGE BERNHARDSEN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Fiksnesvika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5378 Klokkarvik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HELGE BERNHARDSEN HOLDING AS</a:t>
            </a:r>
          </a:p>
        </p:txBody>
      </p:sp>
    </p:spTree>
  </p:cSld>
  <p:clrMapOvr>
    <a:masterClrMapping xmlns:a="http://schemas.openxmlformats.org/drawingml/2006/main"/>
  </p:clrMapOvr>
</p:sld>
</file>