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efe683976b4a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80da8f76fe4708"/>
  </p:sldMasterIdLst>
  <p:sldIdLst>
    <p:sldId xmlns:r="http://schemas.openxmlformats.org/officeDocument/2006/relationships" id="256" r:id="Rf0594de6d910493c"/>
    <p:sldId xmlns:r="http://schemas.openxmlformats.org/officeDocument/2006/relationships" id="257" r:id="R1504f9d5cfb7429c"/>
    <p:sldId xmlns:r="http://schemas.openxmlformats.org/officeDocument/2006/relationships" id="258" r:id="Rf8e07d351c47417b"/>
    <p:sldId xmlns:r="http://schemas.openxmlformats.org/officeDocument/2006/relationships" id="259" r:id="Rd0533d5390ef4018"/>
    <p:sldId xmlns:r="http://schemas.openxmlformats.org/officeDocument/2006/relationships" id="260" r:id="Ra7b545d212b54672"/>
    <p:sldId xmlns:r="http://schemas.openxmlformats.org/officeDocument/2006/relationships" id="261" r:id="R8affce4300d642c4"/>
    <p:sldId xmlns:r="http://schemas.openxmlformats.org/officeDocument/2006/relationships" id="262" r:id="R692f59561d5042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80da8f76fe4708" /><Relationship Type="http://schemas.openxmlformats.org/officeDocument/2006/relationships/slide" Target="/ppt/slides/slide1.xml" Id="Rf0594de6d910493c" /><Relationship Type="http://schemas.openxmlformats.org/officeDocument/2006/relationships/slide" Target="/ppt/slides/slide2.xml" Id="R1504f9d5cfb7429c" /><Relationship Type="http://schemas.openxmlformats.org/officeDocument/2006/relationships/slide" Target="/ppt/slides/slide3.xml" Id="Rf8e07d351c47417b" /><Relationship Type="http://schemas.openxmlformats.org/officeDocument/2006/relationships/slide" Target="/ppt/slides/slide4.xml" Id="Rd0533d5390ef4018" /><Relationship Type="http://schemas.openxmlformats.org/officeDocument/2006/relationships/slide" Target="/ppt/slides/slide5.xml" Id="Ra7b545d212b54672" /><Relationship Type="http://schemas.openxmlformats.org/officeDocument/2006/relationships/slide" Target="/ppt/slides/slide6.xml" Id="R8affce4300d642c4" /><Relationship Type="http://schemas.openxmlformats.org/officeDocument/2006/relationships/slide" Target="/ppt/slides/slide7.xml" Id="R692f59561d5042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fa325ba4a045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1e49a902d84224" /><Relationship Type="http://schemas.openxmlformats.org/officeDocument/2006/relationships/theme" Target="/ppt/slideMasters/theme/theme1.xml" Id="R8098e5030c7241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1e49a902d842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b7074efa9147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79b0a5a2143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c43ca5bf8c4e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9aa1e6344d40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2e537032748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e1dcef399041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0887a1d624f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KJELL HOVLAND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HOVLAND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6 747 735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154 227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−57 672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690 717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3 330 779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HOLE HOVLAND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Torget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3256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18 67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916 625 820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HOVLAND AS</a:t>
            </a:r>
          </a:p>
        </p:txBody>
      </p:sp>
    </p:spTree>
  </p:cSld>
  <p:clrMapOvr>
    <a:masterClrMapping xmlns:a="http://schemas.openxmlformats.org/drawingml/2006/main"/>
  </p:clrMapOvr>
</p:sld>
</file>