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87462b5494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358c2eb754b5d"/>
  </p:sldMasterIdLst>
  <p:sldIdLst>
    <p:sldId xmlns:r="http://schemas.openxmlformats.org/officeDocument/2006/relationships" id="256" r:id="R97a6d56205df4134"/>
    <p:sldId xmlns:r="http://schemas.openxmlformats.org/officeDocument/2006/relationships" id="257" r:id="Rb75b2b4263b2444a"/>
    <p:sldId xmlns:r="http://schemas.openxmlformats.org/officeDocument/2006/relationships" id="258" r:id="Ra40657ae417e4309"/>
    <p:sldId xmlns:r="http://schemas.openxmlformats.org/officeDocument/2006/relationships" id="259" r:id="Rb5588075bd444efd"/>
    <p:sldId xmlns:r="http://schemas.openxmlformats.org/officeDocument/2006/relationships" id="260" r:id="R99c3443ae73e4dde"/>
    <p:sldId xmlns:r="http://schemas.openxmlformats.org/officeDocument/2006/relationships" id="261" r:id="R5bb6a324c83a4842"/>
    <p:sldId xmlns:r="http://schemas.openxmlformats.org/officeDocument/2006/relationships" id="262" r:id="R1942629d35c2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358c2eb754b5d" /><Relationship Type="http://schemas.openxmlformats.org/officeDocument/2006/relationships/slide" Target="/ppt/slides/slide1.xml" Id="R97a6d56205df4134" /><Relationship Type="http://schemas.openxmlformats.org/officeDocument/2006/relationships/slide" Target="/ppt/slides/slide2.xml" Id="Rb75b2b4263b2444a" /><Relationship Type="http://schemas.openxmlformats.org/officeDocument/2006/relationships/slide" Target="/ppt/slides/slide3.xml" Id="Ra40657ae417e4309" /><Relationship Type="http://schemas.openxmlformats.org/officeDocument/2006/relationships/slide" Target="/ppt/slides/slide4.xml" Id="Rb5588075bd444efd" /><Relationship Type="http://schemas.openxmlformats.org/officeDocument/2006/relationships/slide" Target="/ppt/slides/slide5.xml" Id="R99c3443ae73e4dde" /><Relationship Type="http://schemas.openxmlformats.org/officeDocument/2006/relationships/slide" Target="/ppt/slides/slide6.xml" Id="R5bb6a324c83a4842" /><Relationship Type="http://schemas.openxmlformats.org/officeDocument/2006/relationships/slide" Target="/ppt/slides/slide7.xml" Id="R1942629d35c2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e52a326be48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1062724944a1d" /><Relationship Type="http://schemas.openxmlformats.org/officeDocument/2006/relationships/theme" Target="/ppt/slideMasters/theme/theme1.xml" Id="Rb0eec2bbf887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1062724944a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fe0792e0f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c907ac55a47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9d24b4e11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f256d304f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315db460a4b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75322ddcd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0c758d5364f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