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6efdf65e243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468ab25b6b4ebe"/>
  </p:sldMasterIdLst>
  <p:sldIdLst>
    <p:sldId xmlns:r="http://schemas.openxmlformats.org/officeDocument/2006/relationships" id="256" r:id="Rbee5408324e54d24"/>
    <p:sldId xmlns:r="http://schemas.openxmlformats.org/officeDocument/2006/relationships" id="257" r:id="R4ad936d724ae44b1"/>
    <p:sldId xmlns:r="http://schemas.openxmlformats.org/officeDocument/2006/relationships" id="258" r:id="Rf59c74888e9645ba"/>
    <p:sldId xmlns:r="http://schemas.openxmlformats.org/officeDocument/2006/relationships" id="259" r:id="Re4590944791d46b6"/>
    <p:sldId xmlns:r="http://schemas.openxmlformats.org/officeDocument/2006/relationships" id="260" r:id="Ra17e10f2e00e476e"/>
    <p:sldId xmlns:r="http://schemas.openxmlformats.org/officeDocument/2006/relationships" id="261" r:id="R7df85f1a808542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68ab25b6b4ebe" /><Relationship Type="http://schemas.openxmlformats.org/officeDocument/2006/relationships/slide" Target="/ppt/slides/slide1.xml" Id="Rbee5408324e54d24" /><Relationship Type="http://schemas.openxmlformats.org/officeDocument/2006/relationships/slide" Target="/ppt/slides/slide2.xml" Id="R4ad936d724ae44b1" /><Relationship Type="http://schemas.openxmlformats.org/officeDocument/2006/relationships/slide" Target="/ppt/slides/slide3.xml" Id="Rf59c74888e9645ba" /><Relationship Type="http://schemas.openxmlformats.org/officeDocument/2006/relationships/slide" Target="/ppt/slides/slide4.xml" Id="Re4590944791d46b6" /><Relationship Type="http://schemas.openxmlformats.org/officeDocument/2006/relationships/slide" Target="/ppt/slides/slide5.xml" Id="Ra17e10f2e00e476e" /><Relationship Type="http://schemas.openxmlformats.org/officeDocument/2006/relationships/slide" Target="/ppt/slides/slide6.xml" Id="R7df85f1a808542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67c4a89dd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6911ae5424088" /><Relationship Type="http://schemas.openxmlformats.org/officeDocument/2006/relationships/theme" Target="/ppt/slideMasters/theme/theme1.xml" Id="Rfcb22c8721984e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b6911ae54240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374565a5742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1b7cdc0234c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f8ad5884d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baa2704e643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461847c47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a97a487a6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