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26078fd3dc42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f54b5dc5e748a9"/>
  </p:sldMasterIdLst>
  <p:sldIdLst>
    <p:sldId xmlns:r="http://schemas.openxmlformats.org/officeDocument/2006/relationships" id="256" r:id="Rcba85240fe2e4e2c"/>
    <p:sldId xmlns:r="http://schemas.openxmlformats.org/officeDocument/2006/relationships" id="257" r:id="R3a6cfd0ae2d8417b"/>
    <p:sldId xmlns:r="http://schemas.openxmlformats.org/officeDocument/2006/relationships" id="258" r:id="Rf465ab23b2d447bb"/>
    <p:sldId xmlns:r="http://schemas.openxmlformats.org/officeDocument/2006/relationships" id="259" r:id="R96e52cb67a4a4c26"/>
    <p:sldId xmlns:r="http://schemas.openxmlformats.org/officeDocument/2006/relationships" id="260" r:id="Raa65be29c2424652"/>
    <p:sldId xmlns:r="http://schemas.openxmlformats.org/officeDocument/2006/relationships" id="261" r:id="R5a3ab9b4765e438c"/>
    <p:sldId xmlns:r="http://schemas.openxmlformats.org/officeDocument/2006/relationships" id="262" r:id="R5b8074376a3241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54b5dc5e748a9" /><Relationship Type="http://schemas.openxmlformats.org/officeDocument/2006/relationships/slide" Target="/ppt/slides/slide1.xml" Id="Rcba85240fe2e4e2c" /><Relationship Type="http://schemas.openxmlformats.org/officeDocument/2006/relationships/slide" Target="/ppt/slides/slide2.xml" Id="R3a6cfd0ae2d8417b" /><Relationship Type="http://schemas.openxmlformats.org/officeDocument/2006/relationships/slide" Target="/ppt/slides/slide3.xml" Id="Rf465ab23b2d447bb" /><Relationship Type="http://schemas.openxmlformats.org/officeDocument/2006/relationships/slide" Target="/ppt/slides/slide4.xml" Id="R96e52cb67a4a4c26" /><Relationship Type="http://schemas.openxmlformats.org/officeDocument/2006/relationships/slide" Target="/ppt/slides/slide5.xml" Id="Raa65be29c2424652" /><Relationship Type="http://schemas.openxmlformats.org/officeDocument/2006/relationships/slide" Target="/ppt/slides/slide6.xml" Id="R5a3ab9b4765e438c" /><Relationship Type="http://schemas.openxmlformats.org/officeDocument/2006/relationships/slide" Target="/ppt/slides/slide7.xml" Id="R5b8074376a3241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c8234db5246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83c6e081143f2" /><Relationship Type="http://schemas.openxmlformats.org/officeDocument/2006/relationships/theme" Target="/ppt/slideMasters/theme/theme1.xml" Id="R1872cae849bc4b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e83c6e081143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8b90adfcf46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945146ee640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b9b009a544a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33f77206143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cab770ad242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0760f075645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5c73432a849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IMS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IMS IMPORT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SAFY KHUSHALL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Støperigata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IMS IMPORT AS</a:t>
            </a:r>
          </a:p>
        </p:txBody>
      </p:sp>
    </p:spTree>
  </p:cSld>
  <p:clrMapOvr>
    <a:masterClrMapping xmlns:a="http://schemas.openxmlformats.org/drawingml/2006/main"/>
  </p:clrMapOvr>
</p:sld>
</file>