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deabccb534481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cc20d35a6fa4db1"/>
  </p:sldMasterIdLst>
  <p:sldIdLst>
    <p:sldId xmlns:r="http://schemas.openxmlformats.org/officeDocument/2006/relationships" id="256" r:id="R3d58bcbfe8904485"/>
    <p:sldId xmlns:r="http://schemas.openxmlformats.org/officeDocument/2006/relationships" id="257" r:id="Rb2832fbe6248491e"/>
    <p:sldId xmlns:r="http://schemas.openxmlformats.org/officeDocument/2006/relationships" id="258" r:id="Ra9d5a2139be849ff"/>
    <p:sldId xmlns:r="http://schemas.openxmlformats.org/officeDocument/2006/relationships" id="259" r:id="Rd580ecd7188b4e09"/>
    <p:sldId xmlns:r="http://schemas.openxmlformats.org/officeDocument/2006/relationships" id="260" r:id="R6d3bbcc6ac844810"/>
    <p:sldId xmlns:r="http://schemas.openxmlformats.org/officeDocument/2006/relationships" id="261" r:id="R6e2a8113803b47a0"/>
    <p:sldId xmlns:r="http://schemas.openxmlformats.org/officeDocument/2006/relationships" id="262" r:id="Rde85c7c6447440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c20d35a6fa4db1" /><Relationship Type="http://schemas.openxmlformats.org/officeDocument/2006/relationships/slide" Target="/ppt/slides/slide1.xml" Id="R3d58bcbfe8904485" /><Relationship Type="http://schemas.openxmlformats.org/officeDocument/2006/relationships/slide" Target="/ppt/slides/slide2.xml" Id="Rb2832fbe6248491e" /><Relationship Type="http://schemas.openxmlformats.org/officeDocument/2006/relationships/slide" Target="/ppt/slides/slide3.xml" Id="Ra9d5a2139be849ff" /><Relationship Type="http://schemas.openxmlformats.org/officeDocument/2006/relationships/slide" Target="/ppt/slides/slide4.xml" Id="Rd580ecd7188b4e09" /><Relationship Type="http://schemas.openxmlformats.org/officeDocument/2006/relationships/slide" Target="/ppt/slides/slide5.xml" Id="R6d3bbcc6ac844810" /><Relationship Type="http://schemas.openxmlformats.org/officeDocument/2006/relationships/slide" Target="/ppt/slides/slide6.xml" Id="R6e2a8113803b47a0" /><Relationship Type="http://schemas.openxmlformats.org/officeDocument/2006/relationships/slide" Target="/ppt/slides/slide7.xml" Id="Rde85c7c6447440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931933c6ca141f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b832ea88d4c18" /><Relationship Type="http://schemas.openxmlformats.org/officeDocument/2006/relationships/theme" Target="/ppt/slideMasters/theme/theme1.xml" Id="Rd82135cf0dd44e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eab832ea88d4c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72919e43049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5101b4321346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d813db4fb1445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9bab571a9947a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55c1061abf4b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29bb056fd845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cad2f90cd6463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COPOINT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COPOINT AS ble etablert [år] og holder til i Skjeberg.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−13 293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24 669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2 232 083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2 885 173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PSTORDAL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COPOINT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Stenbruddveien 26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1746 Skjeberg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916 617 518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COPOINT AS</a:t>
            </a:r>
          </a:p>
        </p:txBody>
      </p:sp>
    </p:spTree>
  </p:cSld>
  <p:clrMapOvr>
    <a:masterClrMapping xmlns:a="http://schemas.openxmlformats.org/drawingml/2006/main"/>
  </p:clrMapOvr>
</p:sld>
</file>