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1852850abf4e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aa0dda7f92489a"/>
  </p:sldMasterIdLst>
  <p:sldIdLst>
    <p:sldId xmlns:r="http://schemas.openxmlformats.org/officeDocument/2006/relationships" id="256" r:id="Re6af984b63e7422d"/>
    <p:sldId xmlns:r="http://schemas.openxmlformats.org/officeDocument/2006/relationships" id="257" r:id="R558102656050436e"/>
    <p:sldId xmlns:r="http://schemas.openxmlformats.org/officeDocument/2006/relationships" id="258" r:id="Rbcd84189a45742a4"/>
    <p:sldId xmlns:r="http://schemas.openxmlformats.org/officeDocument/2006/relationships" id="259" r:id="R9e7e8a8434e44269"/>
    <p:sldId xmlns:r="http://schemas.openxmlformats.org/officeDocument/2006/relationships" id="260" r:id="R2f4f4a7bee9c49a8"/>
    <p:sldId xmlns:r="http://schemas.openxmlformats.org/officeDocument/2006/relationships" id="261" r:id="Re4d98dc6e1274c0a"/>
    <p:sldId xmlns:r="http://schemas.openxmlformats.org/officeDocument/2006/relationships" id="262" r:id="R688532eca6ff44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aa0dda7f92489a" /><Relationship Type="http://schemas.openxmlformats.org/officeDocument/2006/relationships/slide" Target="/ppt/slides/slide1.xml" Id="Re6af984b63e7422d" /><Relationship Type="http://schemas.openxmlformats.org/officeDocument/2006/relationships/slide" Target="/ppt/slides/slide2.xml" Id="R558102656050436e" /><Relationship Type="http://schemas.openxmlformats.org/officeDocument/2006/relationships/slide" Target="/ppt/slides/slide3.xml" Id="Rbcd84189a45742a4" /><Relationship Type="http://schemas.openxmlformats.org/officeDocument/2006/relationships/slide" Target="/ppt/slides/slide4.xml" Id="R9e7e8a8434e44269" /><Relationship Type="http://schemas.openxmlformats.org/officeDocument/2006/relationships/slide" Target="/ppt/slides/slide5.xml" Id="R2f4f4a7bee9c49a8" /><Relationship Type="http://schemas.openxmlformats.org/officeDocument/2006/relationships/slide" Target="/ppt/slides/slide6.xml" Id="Re4d98dc6e1274c0a" /><Relationship Type="http://schemas.openxmlformats.org/officeDocument/2006/relationships/slide" Target="/ppt/slides/slide7.xml" Id="R688532eca6ff44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767b354ad74e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3acbf2ae14b7c" /><Relationship Type="http://schemas.openxmlformats.org/officeDocument/2006/relationships/theme" Target="/ppt/slideMasters/theme/theme1.xml" Id="R94d80163e21b4a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d3acbf2ae14b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a53c5e41f43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90d289a0246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e93873f1c44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e8bc01f8846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3734c0ef840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848e6e30942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da45233cb4a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DINBYGGPARTNER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DINBYGGPARTNER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DINBYGGPARTNER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DINBYGGPARTNER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DINBYGGPARTNER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DINBYGGPARTNER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28 832 064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215 444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209 375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1 708 154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7 430 331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DINBYGGPARTNER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DBP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DINBYGGPARTNER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dinbyggpartner.no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916 616 686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DINBYGGPARTNER AS</a:t>
            </a:r>
          </a:p>
        </p:txBody>
      </p:sp>
    </p:spTree>
  </p:cSld>
  <p:clrMapOvr>
    <a:masterClrMapping xmlns:a="http://schemas.openxmlformats.org/drawingml/2006/main"/>
  </p:clrMapOvr>
</p:sld>
</file>