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0085f45aa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e238490a14cd3"/>
  </p:sldMasterIdLst>
  <p:sldIdLst>
    <p:sldId xmlns:r="http://schemas.openxmlformats.org/officeDocument/2006/relationships" id="256" r:id="R411887acf5fc475b"/>
    <p:sldId xmlns:r="http://schemas.openxmlformats.org/officeDocument/2006/relationships" id="257" r:id="R68467d76e05b4fbe"/>
    <p:sldId xmlns:r="http://schemas.openxmlformats.org/officeDocument/2006/relationships" id="258" r:id="R5c2b2c22329340d4"/>
    <p:sldId xmlns:r="http://schemas.openxmlformats.org/officeDocument/2006/relationships" id="259" r:id="R4ede5cd1e0d1457e"/>
    <p:sldId xmlns:r="http://schemas.openxmlformats.org/officeDocument/2006/relationships" id="260" r:id="Rf9b89e8304a0421c"/>
    <p:sldId xmlns:r="http://schemas.openxmlformats.org/officeDocument/2006/relationships" id="261" r:id="R8b866a05ad3d4391"/>
    <p:sldId xmlns:r="http://schemas.openxmlformats.org/officeDocument/2006/relationships" id="262" r:id="R9353e8107ea6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e238490a14cd3" /><Relationship Type="http://schemas.openxmlformats.org/officeDocument/2006/relationships/slide" Target="/ppt/slides/slide1.xml" Id="R411887acf5fc475b" /><Relationship Type="http://schemas.openxmlformats.org/officeDocument/2006/relationships/slide" Target="/ppt/slides/slide2.xml" Id="R68467d76e05b4fbe" /><Relationship Type="http://schemas.openxmlformats.org/officeDocument/2006/relationships/slide" Target="/ppt/slides/slide3.xml" Id="R5c2b2c22329340d4" /><Relationship Type="http://schemas.openxmlformats.org/officeDocument/2006/relationships/slide" Target="/ppt/slides/slide4.xml" Id="R4ede5cd1e0d1457e" /><Relationship Type="http://schemas.openxmlformats.org/officeDocument/2006/relationships/slide" Target="/ppt/slides/slide5.xml" Id="Rf9b89e8304a0421c" /><Relationship Type="http://schemas.openxmlformats.org/officeDocument/2006/relationships/slide" Target="/ppt/slides/slide6.xml" Id="R8b866a05ad3d4391" /><Relationship Type="http://schemas.openxmlformats.org/officeDocument/2006/relationships/slide" Target="/ppt/slides/slide7.xml" Id="R9353e8107ea6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848ac2f2749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94aae2ad14cad" /><Relationship Type="http://schemas.openxmlformats.org/officeDocument/2006/relationships/theme" Target="/ppt/slideMasters/theme/theme1.xml" Id="R96e8b9ba89cd43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a94aae2ad14c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3200ee0b7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f0c36859b4e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a5d26629f41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41a72c2af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14a8de2a647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6e437571143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e6a278f2c4c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KYST-REVISJON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KYST-REVISJON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25 552 035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10 762 033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25 801 791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LAKSRAET GÅRD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vras@vras.no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916 616 031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