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6a9cdfb91d41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7f028a80e04d3c"/>
  </p:sldMasterIdLst>
  <p:sldIdLst>
    <p:sldId xmlns:r="http://schemas.openxmlformats.org/officeDocument/2006/relationships" id="256" r:id="R3513dc879d2b416c"/>
    <p:sldId xmlns:r="http://schemas.openxmlformats.org/officeDocument/2006/relationships" id="257" r:id="R4560503554f64175"/>
    <p:sldId xmlns:r="http://schemas.openxmlformats.org/officeDocument/2006/relationships" id="258" r:id="R02bc850b65ec482c"/>
    <p:sldId xmlns:r="http://schemas.openxmlformats.org/officeDocument/2006/relationships" id="259" r:id="Rc1b179c49c6f4946"/>
    <p:sldId xmlns:r="http://schemas.openxmlformats.org/officeDocument/2006/relationships" id="260" r:id="R78f841dd75b04bac"/>
    <p:sldId xmlns:r="http://schemas.openxmlformats.org/officeDocument/2006/relationships" id="261" r:id="Rf020b11c53ce4992"/>
    <p:sldId xmlns:r="http://schemas.openxmlformats.org/officeDocument/2006/relationships" id="262" r:id="R47404d20793c45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7f028a80e04d3c" /><Relationship Type="http://schemas.openxmlformats.org/officeDocument/2006/relationships/slide" Target="/ppt/slides/slide1.xml" Id="R3513dc879d2b416c" /><Relationship Type="http://schemas.openxmlformats.org/officeDocument/2006/relationships/slide" Target="/ppt/slides/slide2.xml" Id="R4560503554f64175" /><Relationship Type="http://schemas.openxmlformats.org/officeDocument/2006/relationships/slide" Target="/ppt/slides/slide3.xml" Id="R02bc850b65ec482c" /><Relationship Type="http://schemas.openxmlformats.org/officeDocument/2006/relationships/slide" Target="/ppt/slides/slide4.xml" Id="Rc1b179c49c6f4946" /><Relationship Type="http://schemas.openxmlformats.org/officeDocument/2006/relationships/slide" Target="/ppt/slides/slide5.xml" Id="R78f841dd75b04bac" /><Relationship Type="http://schemas.openxmlformats.org/officeDocument/2006/relationships/slide" Target="/ppt/slides/slide6.xml" Id="Rf020b11c53ce4992" /><Relationship Type="http://schemas.openxmlformats.org/officeDocument/2006/relationships/slide" Target="/ppt/slides/slide7.xml" Id="R47404d20793c45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013f19b2ec46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c5e1eaec9491c" /><Relationship Type="http://schemas.openxmlformats.org/officeDocument/2006/relationships/theme" Target="/ppt/slideMasters/theme/theme1.xml" Id="R243e41ab022f43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cc5e1eaec949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71679d31045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17dff63f248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348607e3648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8e3053f6c40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846a47aa44b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125d1dfdd41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f9542fcc748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PBH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PBH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521 510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10 127 510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ANDERS ROSTAD-BILLINGTON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Murenveien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916 613 237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PBH AS</a:t>
            </a:r>
          </a:p>
        </p:txBody>
      </p:sp>
    </p:spTree>
  </p:cSld>
  <p:clrMapOvr>
    <a:masterClrMapping xmlns:a="http://schemas.openxmlformats.org/drawingml/2006/main"/>
  </p:clrMapOvr>
</p:sld>
</file>