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652c3140b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b5bc954074e8c"/>
  </p:sldMasterIdLst>
  <p:sldIdLst>
    <p:sldId xmlns:r="http://schemas.openxmlformats.org/officeDocument/2006/relationships" id="256" r:id="R8efb752288a0457a"/>
    <p:sldId xmlns:r="http://schemas.openxmlformats.org/officeDocument/2006/relationships" id="257" r:id="R8ea54406ff234dec"/>
    <p:sldId xmlns:r="http://schemas.openxmlformats.org/officeDocument/2006/relationships" id="258" r:id="R99e13ec4572f42a1"/>
    <p:sldId xmlns:r="http://schemas.openxmlformats.org/officeDocument/2006/relationships" id="259" r:id="Rdd50b9106032436f"/>
    <p:sldId xmlns:r="http://schemas.openxmlformats.org/officeDocument/2006/relationships" id="260" r:id="R2397c76f2f9e461d"/>
    <p:sldId xmlns:r="http://schemas.openxmlformats.org/officeDocument/2006/relationships" id="261" r:id="R07e9d8242962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b5bc954074e8c" /><Relationship Type="http://schemas.openxmlformats.org/officeDocument/2006/relationships/slide" Target="/ppt/slides/slide1.xml" Id="R8efb752288a0457a" /><Relationship Type="http://schemas.openxmlformats.org/officeDocument/2006/relationships/slide" Target="/ppt/slides/slide2.xml" Id="R8ea54406ff234dec" /><Relationship Type="http://schemas.openxmlformats.org/officeDocument/2006/relationships/slide" Target="/ppt/slides/slide3.xml" Id="R99e13ec4572f42a1" /><Relationship Type="http://schemas.openxmlformats.org/officeDocument/2006/relationships/slide" Target="/ppt/slides/slide4.xml" Id="Rdd50b9106032436f" /><Relationship Type="http://schemas.openxmlformats.org/officeDocument/2006/relationships/slide" Target="/ppt/slides/slide5.xml" Id="R2397c76f2f9e461d" /><Relationship Type="http://schemas.openxmlformats.org/officeDocument/2006/relationships/slide" Target="/ppt/slides/slide6.xml" Id="R07e9d8242962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6c7736579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dc0f4bc94cad" /><Relationship Type="http://schemas.openxmlformats.org/officeDocument/2006/relationships/theme" Target="/ppt/slideMasters/theme/theme1.xml" Id="Ra801053df83b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fdc0f4bc9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f32a5f7c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2a4516a85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548f6dbb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2e23dbd9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e4efc6ce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129928df4e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Murenveien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PBH AS</a:t>
            </a:r>
          </a:p>
        </p:txBody>
      </p:sp>
    </p:spTree>
  </p:cSld>
  <p:clrMapOvr>
    <a:masterClrMapping xmlns:a="http://schemas.openxmlformats.org/drawingml/2006/main"/>
  </p:clrMapOvr>
</p:sld>
</file>