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721604feb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02533b2d54df9"/>
  </p:sldMasterIdLst>
  <p:sldIdLst>
    <p:sldId xmlns:r="http://schemas.openxmlformats.org/officeDocument/2006/relationships" id="256" r:id="R2a8140ba20154809"/>
    <p:sldId xmlns:r="http://schemas.openxmlformats.org/officeDocument/2006/relationships" id="257" r:id="Ra3f642d0be3a4e24"/>
    <p:sldId xmlns:r="http://schemas.openxmlformats.org/officeDocument/2006/relationships" id="258" r:id="R7a1d7e89e03747a2"/>
    <p:sldId xmlns:r="http://schemas.openxmlformats.org/officeDocument/2006/relationships" id="259" r:id="R2086b3d87821491f"/>
    <p:sldId xmlns:r="http://schemas.openxmlformats.org/officeDocument/2006/relationships" id="260" r:id="R831b8738a4ef4ba5"/>
    <p:sldId xmlns:r="http://schemas.openxmlformats.org/officeDocument/2006/relationships" id="261" r:id="R68d9c7b841534324"/>
    <p:sldId xmlns:r="http://schemas.openxmlformats.org/officeDocument/2006/relationships" id="262" r:id="Rf20c87c9f473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02533b2d54df9" /><Relationship Type="http://schemas.openxmlformats.org/officeDocument/2006/relationships/slide" Target="/ppt/slides/slide1.xml" Id="R2a8140ba20154809" /><Relationship Type="http://schemas.openxmlformats.org/officeDocument/2006/relationships/slide" Target="/ppt/slides/slide2.xml" Id="Ra3f642d0be3a4e24" /><Relationship Type="http://schemas.openxmlformats.org/officeDocument/2006/relationships/slide" Target="/ppt/slides/slide3.xml" Id="R7a1d7e89e03747a2" /><Relationship Type="http://schemas.openxmlformats.org/officeDocument/2006/relationships/slide" Target="/ppt/slides/slide4.xml" Id="R2086b3d87821491f" /><Relationship Type="http://schemas.openxmlformats.org/officeDocument/2006/relationships/slide" Target="/ppt/slides/slide5.xml" Id="R831b8738a4ef4ba5" /><Relationship Type="http://schemas.openxmlformats.org/officeDocument/2006/relationships/slide" Target="/ppt/slides/slide6.xml" Id="R68d9c7b841534324" /><Relationship Type="http://schemas.openxmlformats.org/officeDocument/2006/relationships/slide" Target="/ppt/slides/slide7.xml" Id="Rf20c87c9f473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204c775ec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975d67d674798" /><Relationship Type="http://schemas.openxmlformats.org/officeDocument/2006/relationships/theme" Target="/ppt/slideMasters/theme/theme1.xml" Id="Raa5af88c8a77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975d67d67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2be2d2f5b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5ce2bb0744d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7885905c2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02bc5a82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642155d644d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d7623ae6e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65f8db7e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VALLDAL FJORDHOTELL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 FJORDHOTELL DRIFT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16 271 191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916 580 673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FJORDHOTELL DRIFT AS</a:t>
            </a:r>
          </a:p>
        </p:txBody>
      </p:sp>
    </p:spTree>
  </p:cSld>
  <p:clrMapOvr>
    <a:masterClrMapping xmlns:a="http://schemas.openxmlformats.org/drawingml/2006/main"/>
  </p:clrMapOvr>
</p:sld>
</file>