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4e47185b554f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671a9e20ce43ea"/>
  </p:sldMasterIdLst>
  <p:sldIdLst>
    <p:sldId xmlns:r="http://schemas.openxmlformats.org/officeDocument/2006/relationships" id="256" r:id="R1d282660a8a94321"/>
    <p:sldId xmlns:r="http://schemas.openxmlformats.org/officeDocument/2006/relationships" id="257" r:id="R1cd1213caaa84f1f"/>
    <p:sldId xmlns:r="http://schemas.openxmlformats.org/officeDocument/2006/relationships" id="258" r:id="R802a2cbe888a40c5"/>
    <p:sldId xmlns:r="http://schemas.openxmlformats.org/officeDocument/2006/relationships" id="259" r:id="Re22e1ca736aa4223"/>
    <p:sldId xmlns:r="http://schemas.openxmlformats.org/officeDocument/2006/relationships" id="260" r:id="Re8f002eccc8f4575"/>
    <p:sldId xmlns:r="http://schemas.openxmlformats.org/officeDocument/2006/relationships" id="261" r:id="R5c92c89278b14004"/>
    <p:sldId xmlns:r="http://schemas.openxmlformats.org/officeDocument/2006/relationships" id="262" r:id="R2cff83d6f03247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671a9e20ce43ea" /><Relationship Type="http://schemas.openxmlformats.org/officeDocument/2006/relationships/slide" Target="/ppt/slides/slide1.xml" Id="R1d282660a8a94321" /><Relationship Type="http://schemas.openxmlformats.org/officeDocument/2006/relationships/slide" Target="/ppt/slides/slide2.xml" Id="R1cd1213caaa84f1f" /><Relationship Type="http://schemas.openxmlformats.org/officeDocument/2006/relationships/slide" Target="/ppt/slides/slide3.xml" Id="R802a2cbe888a40c5" /><Relationship Type="http://schemas.openxmlformats.org/officeDocument/2006/relationships/slide" Target="/ppt/slides/slide4.xml" Id="Re22e1ca736aa4223" /><Relationship Type="http://schemas.openxmlformats.org/officeDocument/2006/relationships/slide" Target="/ppt/slides/slide5.xml" Id="Re8f002eccc8f4575" /><Relationship Type="http://schemas.openxmlformats.org/officeDocument/2006/relationships/slide" Target="/ppt/slides/slide6.xml" Id="R5c92c89278b14004" /><Relationship Type="http://schemas.openxmlformats.org/officeDocument/2006/relationships/slide" Target="/ppt/slides/slide7.xml" Id="R2cff83d6f03247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5bc9417b9d4e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4bb95740a4001" /><Relationship Type="http://schemas.openxmlformats.org/officeDocument/2006/relationships/theme" Target="/ppt/slideMasters/theme/theme1.xml" Id="R97075c6e8e2843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44bb95740a40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a49d5ccb040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5f1541c124a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bdcb91df243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3c4580a1e42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f843356ef4e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04c96574448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38785913e45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TL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 ACCOUNTING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461 428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955 508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1 416 524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LJØKJELL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Valgrindvegen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916 571 267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