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854046bc833472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bf5930b8bf4084"/>
  </p:sldMasterIdLst>
  <p:sldIdLst>
    <p:sldId xmlns:r="http://schemas.openxmlformats.org/officeDocument/2006/relationships" id="256" r:id="R64145f13feb647fd"/>
    <p:sldId xmlns:r="http://schemas.openxmlformats.org/officeDocument/2006/relationships" id="257" r:id="R2e9d60adaf51485d"/>
    <p:sldId xmlns:r="http://schemas.openxmlformats.org/officeDocument/2006/relationships" id="258" r:id="R27eb9404021e4f94"/>
    <p:sldId xmlns:r="http://schemas.openxmlformats.org/officeDocument/2006/relationships" id="259" r:id="Rf03357dfc41c4b49"/>
    <p:sldId xmlns:r="http://schemas.openxmlformats.org/officeDocument/2006/relationships" id="260" r:id="R988762b0eb214b30"/>
    <p:sldId xmlns:r="http://schemas.openxmlformats.org/officeDocument/2006/relationships" id="261" r:id="Rfdb24b380edc4d64"/>
    <p:sldId xmlns:r="http://schemas.openxmlformats.org/officeDocument/2006/relationships" id="262" r:id="Rd8bff4e806ae4f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bf5930b8bf4084" /><Relationship Type="http://schemas.openxmlformats.org/officeDocument/2006/relationships/slide" Target="/ppt/slides/slide1.xml" Id="R64145f13feb647fd" /><Relationship Type="http://schemas.openxmlformats.org/officeDocument/2006/relationships/slide" Target="/ppt/slides/slide2.xml" Id="R2e9d60adaf51485d" /><Relationship Type="http://schemas.openxmlformats.org/officeDocument/2006/relationships/slide" Target="/ppt/slides/slide3.xml" Id="R27eb9404021e4f94" /><Relationship Type="http://schemas.openxmlformats.org/officeDocument/2006/relationships/slide" Target="/ppt/slides/slide4.xml" Id="Rf03357dfc41c4b49" /><Relationship Type="http://schemas.openxmlformats.org/officeDocument/2006/relationships/slide" Target="/ppt/slides/slide5.xml" Id="R988762b0eb214b30" /><Relationship Type="http://schemas.openxmlformats.org/officeDocument/2006/relationships/slide" Target="/ppt/slides/slide6.xml" Id="Rfdb24b380edc4d64" /><Relationship Type="http://schemas.openxmlformats.org/officeDocument/2006/relationships/slide" Target="/ppt/slides/slide7.xml" Id="Rd8bff4e806ae4f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676d2caa43496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c6c7eb27e54fa1" /><Relationship Type="http://schemas.openxmlformats.org/officeDocument/2006/relationships/theme" Target="/ppt/slideMasters/theme/theme1.xml" Id="R01c7e4b8013243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7c6c7eb27e54f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44c50a88e94fc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77dcf1f9c8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2df91485414cf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3375cc18f344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f0097988364e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d0499e803c451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a1fd47c49f949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DALE MALO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MALO HOLDING AS ble etablert [år] og holder til i Elnesvågen.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156 488 446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−10 710 986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−11 292 834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88 856 820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218 864 516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DALE HOLDING AS  –  65,0 %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MALO HOLDING AS  –  35,0 %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MALO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Myrbostadvegen 72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6440 Elnesvågen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916 563 159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DALE MALO HOLDING AS</a:t>
            </a:r>
          </a:p>
        </p:txBody>
      </p:sp>
    </p:spTree>
  </p:cSld>
  <p:clrMapOvr>
    <a:masterClrMapping xmlns:a="http://schemas.openxmlformats.org/drawingml/2006/main"/>
  </p:clrMapOvr>
</p:sld>
</file>