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c85a11f33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857b17e547cf"/>
  </p:sldMasterIdLst>
  <p:sldIdLst>
    <p:sldId xmlns:r="http://schemas.openxmlformats.org/officeDocument/2006/relationships" id="256" r:id="Ra48dfa0eb61e4c3a"/>
    <p:sldId xmlns:r="http://schemas.openxmlformats.org/officeDocument/2006/relationships" id="257" r:id="Rfe9b7c0c686b4a8d"/>
    <p:sldId xmlns:r="http://schemas.openxmlformats.org/officeDocument/2006/relationships" id="258" r:id="R5344466d4a3a41ab"/>
    <p:sldId xmlns:r="http://schemas.openxmlformats.org/officeDocument/2006/relationships" id="259" r:id="Rf5e77aaddeed4695"/>
    <p:sldId xmlns:r="http://schemas.openxmlformats.org/officeDocument/2006/relationships" id="260" r:id="Rf0f925ca67db4a31"/>
    <p:sldId xmlns:r="http://schemas.openxmlformats.org/officeDocument/2006/relationships" id="261" r:id="R952206bb4dfb4b3b"/>
    <p:sldId xmlns:r="http://schemas.openxmlformats.org/officeDocument/2006/relationships" id="262" r:id="R5bcff95a9623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857b17e547cf" /><Relationship Type="http://schemas.openxmlformats.org/officeDocument/2006/relationships/slide" Target="/ppt/slides/slide1.xml" Id="Ra48dfa0eb61e4c3a" /><Relationship Type="http://schemas.openxmlformats.org/officeDocument/2006/relationships/slide" Target="/ppt/slides/slide2.xml" Id="Rfe9b7c0c686b4a8d" /><Relationship Type="http://schemas.openxmlformats.org/officeDocument/2006/relationships/slide" Target="/ppt/slides/slide3.xml" Id="R5344466d4a3a41ab" /><Relationship Type="http://schemas.openxmlformats.org/officeDocument/2006/relationships/slide" Target="/ppt/slides/slide4.xml" Id="Rf5e77aaddeed4695" /><Relationship Type="http://schemas.openxmlformats.org/officeDocument/2006/relationships/slide" Target="/ppt/slides/slide5.xml" Id="Rf0f925ca67db4a31" /><Relationship Type="http://schemas.openxmlformats.org/officeDocument/2006/relationships/slide" Target="/ppt/slides/slide6.xml" Id="R952206bb4dfb4b3b" /><Relationship Type="http://schemas.openxmlformats.org/officeDocument/2006/relationships/slide" Target="/ppt/slides/slide7.xml" Id="R5bcff95a9623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c171f4d44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118ae19441cd" /><Relationship Type="http://schemas.openxmlformats.org/officeDocument/2006/relationships/theme" Target="/ppt/slideMasters/theme/theme1.xml" Id="R77e03458a04b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8118ae194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5605ef3e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e4d832bd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49e9dd90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92009a24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37cfbaca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d2d8e9a7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6886e52f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