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62a04838c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efbd012ed4397"/>
  </p:sldMasterIdLst>
  <p:sldIdLst>
    <p:sldId xmlns:r="http://schemas.openxmlformats.org/officeDocument/2006/relationships" id="256" r:id="R76c9b11eee4940b5"/>
    <p:sldId xmlns:r="http://schemas.openxmlformats.org/officeDocument/2006/relationships" id="257" r:id="R839820e730874121"/>
    <p:sldId xmlns:r="http://schemas.openxmlformats.org/officeDocument/2006/relationships" id="258" r:id="R1e79842db7d148c3"/>
    <p:sldId xmlns:r="http://schemas.openxmlformats.org/officeDocument/2006/relationships" id="259" r:id="R751061588cc1415e"/>
    <p:sldId xmlns:r="http://schemas.openxmlformats.org/officeDocument/2006/relationships" id="260" r:id="R34002910b9284bbf"/>
    <p:sldId xmlns:r="http://schemas.openxmlformats.org/officeDocument/2006/relationships" id="261" r:id="R9919f1723010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efbd012ed4397" /><Relationship Type="http://schemas.openxmlformats.org/officeDocument/2006/relationships/slide" Target="/ppt/slides/slide1.xml" Id="R76c9b11eee4940b5" /><Relationship Type="http://schemas.openxmlformats.org/officeDocument/2006/relationships/slide" Target="/ppt/slides/slide2.xml" Id="R839820e730874121" /><Relationship Type="http://schemas.openxmlformats.org/officeDocument/2006/relationships/slide" Target="/ppt/slides/slide3.xml" Id="R1e79842db7d148c3" /><Relationship Type="http://schemas.openxmlformats.org/officeDocument/2006/relationships/slide" Target="/ppt/slides/slide4.xml" Id="R751061588cc1415e" /><Relationship Type="http://schemas.openxmlformats.org/officeDocument/2006/relationships/slide" Target="/ppt/slides/slide5.xml" Id="R34002910b9284bbf" /><Relationship Type="http://schemas.openxmlformats.org/officeDocument/2006/relationships/slide" Target="/ppt/slides/slide6.xml" Id="R9919f1723010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758e239e8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7fc518e154e78" /><Relationship Type="http://schemas.openxmlformats.org/officeDocument/2006/relationships/theme" Target="/ppt/slideMasters/theme/theme1.xml" Id="R3f0953178745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7fc518e15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c3fa1af7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a29a6cd20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449af1b66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519b7cd21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fdb8d2831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e4fecc760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FJORDTIND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916 553 420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