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fa540959e43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be747e6a243e1"/>
  </p:sldMasterIdLst>
  <p:sldIdLst>
    <p:sldId xmlns:r="http://schemas.openxmlformats.org/officeDocument/2006/relationships" id="256" r:id="R55da4b5183464561"/>
    <p:sldId xmlns:r="http://schemas.openxmlformats.org/officeDocument/2006/relationships" id="257" r:id="Rc089a6c224b24503"/>
    <p:sldId xmlns:r="http://schemas.openxmlformats.org/officeDocument/2006/relationships" id="258" r:id="Rba9d4c78b6f44d91"/>
    <p:sldId xmlns:r="http://schemas.openxmlformats.org/officeDocument/2006/relationships" id="259" r:id="Refa246d0ca09481d"/>
    <p:sldId xmlns:r="http://schemas.openxmlformats.org/officeDocument/2006/relationships" id="260" r:id="Ra9cc3ff35dc04c92"/>
    <p:sldId xmlns:r="http://schemas.openxmlformats.org/officeDocument/2006/relationships" id="261" r:id="R6d5b83cb57fe47ad"/>
    <p:sldId xmlns:r="http://schemas.openxmlformats.org/officeDocument/2006/relationships" id="262" r:id="R5e14c4c414a7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be747e6a243e1" /><Relationship Type="http://schemas.openxmlformats.org/officeDocument/2006/relationships/slide" Target="/ppt/slides/slide1.xml" Id="R55da4b5183464561" /><Relationship Type="http://schemas.openxmlformats.org/officeDocument/2006/relationships/slide" Target="/ppt/slides/slide2.xml" Id="Rc089a6c224b24503" /><Relationship Type="http://schemas.openxmlformats.org/officeDocument/2006/relationships/slide" Target="/ppt/slides/slide3.xml" Id="Rba9d4c78b6f44d91" /><Relationship Type="http://schemas.openxmlformats.org/officeDocument/2006/relationships/slide" Target="/ppt/slides/slide4.xml" Id="Refa246d0ca09481d" /><Relationship Type="http://schemas.openxmlformats.org/officeDocument/2006/relationships/slide" Target="/ppt/slides/slide5.xml" Id="Ra9cc3ff35dc04c92" /><Relationship Type="http://schemas.openxmlformats.org/officeDocument/2006/relationships/slide" Target="/ppt/slides/slide6.xml" Id="R6d5b83cb57fe47ad" /><Relationship Type="http://schemas.openxmlformats.org/officeDocument/2006/relationships/slide" Target="/ppt/slides/slide7.xml" Id="R5e14c4c414a7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0382e54f6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6d058be74af2" /><Relationship Type="http://schemas.openxmlformats.org/officeDocument/2006/relationships/theme" Target="/ppt/slideMasters/theme/theme1.xml" Id="Re54f4abfebff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76d058be7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24a6b1558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3e6afce3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a71e1abdf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c91c851641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f28ca7305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0c04238ab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d0556787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