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e72f0cc943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fa331c17d14688"/>
  </p:sldMasterIdLst>
  <p:sldIdLst>
    <p:sldId xmlns:r="http://schemas.openxmlformats.org/officeDocument/2006/relationships" id="256" r:id="R46e8f642273f45fd"/>
    <p:sldId xmlns:r="http://schemas.openxmlformats.org/officeDocument/2006/relationships" id="257" r:id="R5d72284c77444b6e"/>
    <p:sldId xmlns:r="http://schemas.openxmlformats.org/officeDocument/2006/relationships" id="258" r:id="R096affd44a6e4c28"/>
    <p:sldId xmlns:r="http://schemas.openxmlformats.org/officeDocument/2006/relationships" id="259" r:id="R51b0d1ae356141e2"/>
    <p:sldId xmlns:r="http://schemas.openxmlformats.org/officeDocument/2006/relationships" id="260" r:id="R52b86fa5f9764b17"/>
    <p:sldId xmlns:r="http://schemas.openxmlformats.org/officeDocument/2006/relationships" id="261" r:id="Rb0ef85b52e1d426d"/>
    <p:sldId xmlns:r="http://schemas.openxmlformats.org/officeDocument/2006/relationships" id="262" r:id="Rb71f1a34268646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a331c17d14688" /><Relationship Type="http://schemas.openxmlformats.org/officeDocument/2006/relationships/slide" Target="/ppt/slides/slide1.xml" Id="R46e8f642273f45fd" /><Relationship Type="http://schemas.openxmlformats.org/officeDocument/2006/relationships/slide" Target="/ppt/slides/slide2.xml" Id="R5d72284c77444b6e" /><Relationship Type="http://schemas.openxmlformats.org/officeDocument/2006/relationships/slide" Target="/ppt/slides/slide3.xml" Id="R096affd44a6e4c28" /><Relationship Type="http://schemas.openxmlformats.org/officeDocument/2006/relationships/slide" Target="/ppt/slides/slide4.xml" Id="R51b0d1ae356141e2" /><Relationship Type="http://schemas.openxmlformats.org/officeDocument/2006/relationships/slide" Target="/ppt/slides/slide5.xml" Id="R52b86fa5f9764b17" /><Relationship Type="http://schemas.openxmlformats.org/officeDocument/2006/relationships/slide" Target="/ppt/slides/slide6.xml" Id="Rb0ef85b52e1d426d" /><Relationship Type="http://schemas.openxmlformats.org/officeDocument/2006/relationships/slide" Target="/ppt/slides/slide7.xml" Id="Rb71f1a34268646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7e9ab1370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8da8d415042bf" /><Relationship Type="http://schemas.openxmlformats.org/officeDocument/2006/relationships/theme" Target="/ppt/slideMasters/theme/theme1.xml" Id="R4842c7b127e04f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8da8d415042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acb2a0cbd4f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a9a18679c4d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4f09297f244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15800ee0c47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43e0aa6d041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31a7ac3944b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b6a6ec624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CONSTO ANLEGG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ANLEGG ØST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700 000 081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48 618 167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41 269 631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61 758 387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279 358 291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ANLEGG AS  –  71,8 %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GRUBLE16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KRISTIANSEN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JOHANSEN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RBR HOLDING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BUSK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75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firmapost@consto.no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916 505 000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