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ca0fc3c1b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c40d373f94aea"/>
  </p:sldMasterIdLst>
  <p:sldIdLst>
    <p:sldId xmlns:r="http://schemas.openxmlformats.org/officeDocument/2006/relationships" id="256" r:id="Rdf0a2c36df1f4339"/>
    <p:sldId xmlns:r="http://schemas.openxmlformats.org/officeDocument/2006/relationships" id="257" r:id="R5033849683d740ed"/>
    <p:sldId xmlns:r="http://schemas.openxmlformats.org/officeDocument/2006/relationships" id="258" r:id="Rb0c8529ffa4d4862"/>
    <p:sldId xmlns:r="http://schemas.openxmlformats.org/officeDocument/2006/relationships" id="259" r:id="R409fa36d65284c1d"/>
    <p:sldId xmlns:r="http://schemas.openxmlformats.org/officeDocument/2006/relationships" id="260" r:id="Rf515dccddc2846e2"/>
    <p:sldId xmlns:r="http://schemas.openxmlformats.org/officeDocument/2006/relationships" id="261" r:id="Rea52c7ddabe84522"/>
    <p:sldId xmlns:r="http://schemas.openxmlformats.org/officeDocument/2006/relationships" id="262" r:id="R3104e00feb50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c40d373f94aea" /><Relationship Type="http://schemas.openxmlformats.org/officeDocument/2006/relationships/slide" Target="/ppt/slides/slide1.xml" Id="Rdf0a2c36df1f4339" /><Relationship Type="http://schemas.openxmlformats.org/officeDocument/2006/relationships/slide" Target="/ppt/slides/slide2.xml" Id="R5033849683d740ed" /><Relationship Type="http://schemas.openxmlformats.org/officeDocument/2006/relationships/slide" Target="/ppt/slides/slide3.xml" Id="Rb0c8529ffa4d4862" /><Relationship Type="http://schemas.openxmlformats.org/officeDocument/2006/relationships/slide" Target="/ppt/slides/slide4.xml" Id="R409fa36d65284c1d" /><Relationship Type="http://schemas.openxmlformats.org/officeDocument/2006/relationships/slide" Target="/ppt/slides/slide5.xml" Id="Rf515dccddc2846e2" /><Relationship Type="http://schemas.openxmlformats.org/officeDocument/2006/relationships/slide" Target="/ppt/slides/slide6.xml" Id="Rea52c7ddabe84522" /><Relationship Type="http://schemas.openxmlformats.org/officeDocument/2006/relationships/slide" Target="/ppt/slides/slide7.xml" Id="R3104e00feb50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7577300fa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b1a8aa4444db" /><Relationship Type="http://schemas.openxmlformats.org/officeDocument/2006/relationships/theme" Target="/ppt/slideMasters/theme/theme1.xml" Id="Re4fe4632278d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1b1a8aa44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9ca9505de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67af90dd3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d6badeb2d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f1c7ced4c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c955bbd2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f99df2a642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377bb7c2b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Vikjavegen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5708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HOLDING AS</a:t>
            </a:r>
          </a:p>
        </p:txBody>
      </p:sp>
    </p:spTree>
  </p:cSld>
  <p:clrMapOvr>
    <a:masterClrMapping xmlns:a="http://schemas.openxmlformats.org/drawingml/2006/main"/>
  </p:clrMapOvr>
</p:sld>
</file>