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125b91c93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87b04421340a6"/>
  </p:sldMasterIdLst>
  <p:sldIdLst>
    <p:sldId xmlns:r="http://schemas.openxmlformats.org/officeDocument/2006/relationships" id="256" r:id="Re69f471b3c664119"/>
    <p:sldId xmlns:r="http://schemas.openxmlformats.org/officeDocument/2006/relationships" id="257" r:id="Rec1a950c5e0e4e95"/>
    <p:sldId xmlns:r="http://schemas.openxmlformats.org/officeDocument/2006/relationships" id="258" r:id="Rf1acfe75aa524be7"/>
    <p:sldId xmlns:r="http://schemas.openxmlformats.org/officeDocument/2006/relationships" id="259" r:id="Rec6f8cfd59e7411d"/>
    <p:sldId xmlns:r="http://schemas.openxmlformats.org/officeDocument/2006/relationships" id="260" r:id="Rba3057ceb0fb4338"/>
    <p:sldId xmlns:r="http://schemas.openxmlformats.org/officeDocument/2006/relationships" id="261" r:id="R0e847cc0e21d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87b04421340a6" /><Relationship Type="http://schemas.openxmlformats.org/officeDocument/2006/relationships/slide" Target="/ppt/slides/slide1.xml" Id="Re69f471b3c664119" /><Relationship Type="http://schemas.openxmlformats.org/officeDocument/2006/relationships/slide" Target="/ppt/slides/slide2.xml" Id="Rec1a950c5e0e4e95" /><Relationship Type="http://schemas.openxmlformats.org/officeDocument/2006/relationships/slide" Target="/ppt/slides/slide3.xml" Id="Rf1acfe75aa524be7" /><Relationship Type="http://schemas.openxmlformats.org/officeDocument/2006/relationships/slide" Target="/ppt/slides/slide4.xml" Id="Rec6f8cfd59e7411d" /><Relationship Type="http://schemas.openxmlformats.org/officeDocument/2006/relationships/slide" Target="/ppt/slides/slide5.xml" Id="Rba3057ceb0fb4338" /><Relationship Type="http://schemas.openxmlformats.org/officeDocument/2006/relationships/slide" Target="/ppt/slides/slide6.xml" Id="R0e847cc0e21d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9f4300e02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1fbfb6934294" /><Relationship Type="http://schemas.openxmlformats.org/officeDocument/2006/relationships/theme" Target="/ppt/slideMasters/theme/theme1.xml" Id="R484a87244e86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41fbfb693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978baa84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192b61e2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3ee4a957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65b97f4e6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b632c928c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adab585de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