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6a6c02f52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118f5c65642c6"/>
  </p:sldMasterIdLst>
  <p:sldIdLst>
    <p:sldId xmlns:r="http://schemas.openxmlformats.org/officeDocument/2006/relationships" id="256" r:id="R51299d72412d4243"/>
    <p:sldId xmlns:r="http://schemas.openxmlformats.org/officeDocument/2006/relationships" id="257" r:id="Re502f5a3d9654c47"/>
    <p:sldId xmlns:r="http://schemas.openxmlformats.org/officeDocument/2006/relationships" id="258" r:id="R723d0051fc024de1"/>
    <p:sldId xmlns:r="http://schemas.openxmlformats.org/officeDocument/2006/relationships" id="259" r:id="R52ddd08999854388"/>
    <p:sldId xmlns:r="http://schemas.openxmlformats.org/officeDocument/2006/relationships" id="260" r:id="R1e6f3ab97eac4b8d"/>
    <p:sldId xmlns:r="http://schemas.openxmlformats.org/officeDocument/2006/relationships" id="261" r:id="R842249c450394c23"/>
    <p:sldId xmlns:r="http://schemas.openxmlformats.org/officeDocument/2006/relationships" id="262" r:id="R57ad3ef42e00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118f5c65642c6" /><Relationship Type="http://schemas.openxmlformats.org/officeDocument/2006/relationships/slide" Target="/ppt/slides/slide1.xml" Id="R51299d72412d4243" /><Relationship Type="http://schemas.openxmlformats.org/officeDocument/2006/relationships/slide" Target="/ppt/slides/slide2.xml" Id="Re502f5a3d9654c47" /><Relationship Type="http://schemas.openxmlformats.org/officeDocument/2006/relationships/slide" Target="/ppt/slides/slide3.xml" Id="R723d0051fc024de1" /><Relationship Type="http://schemas.openxmlformats.org/officeDocument/2006/relationships/slide" Target="/ppt/slides/slide4.xml" Id="R52ddd08999854388" /><Relationship Type="http://schemas.openxmlformats.org/officeDocument/2006/relationships/slide" Target="/ppt/slides/slide5.xml" Id="R1e6f3ab97eac4b8d" /><Relationship Type="http://schemas.openxmlformats.org/officeDocument/2006/relationships/slide" Target="/ppt/slides/slide6.xml" Id="R842249c450394c23" /><Relationship Type="http://schemas.openxmlformats.org/officeDocument/2006/relationships/slide" Target="/ppt/slides/slide7.xml" Id="R57ad3ef42e00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0c12db015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f780258d41e0" /><Relationship Type="http://schemas.openxmlformats.org/officeDocument/2006/relationships/theme" Target="/ppt/slideMasters/theme/theme1.xml" Id="Rb24c6868e093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6f780258d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2a243833a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560db0a8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3e114bc4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66144e1a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5f0bd39c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4b8af4432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d622a732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ZDZISLAW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ZDZISLAW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SZRAMOWSKI ZDZISLAW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