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07f18fb9a4d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9c267e2064846"/>
  </p:sldMasterIdLst>
  <p:sldIdLst>
    <p:sldId xmlns:r="http://schemas.openxmlformats.org/officeDocument/2006/relationships" id="256" r:id="R3b80a685ea8e4120"/>
    <p:sldId xmlns:r="http://schemas.openxmlformats.org/officeDocument/2006/relationships" id="257" r:id="Ra5a5d82e9e174385"/>
    <p:sldId xmlns:r="http://schemas.openxmlformats.org/officeDocument/2006/relationships" id="258" r:id="Rc7df3ca20397491b"/>
    <p:sldId xmlns:r="http://schemas.openxmlformats.org/officeDocument/2006/relationships" id="259" r:id="R4b9795f4d0cc4699"/>
    <p:sldId xmlns:r="http://schemas.openxmlformats.org/officeDocument/2006/relationships" id="260" r:id="R87118517d2174a91"/>
    <p:sldId xmlns:r="http://schemas.openxmlformats.org/officeDocument/2006/relationships" id="261" r:id="R6f262e2a63c84d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9c267e2064846" /><Relationship Type="http://schemas.openxmlformats.org/officeDocument/2006/relationships/slide" Target="/ppt/slides/slide1.xml" Id="R3b80a685ea8e4120" /><Relationship Type="http://schemas.openxmlformats.org/officeDocument/2006/relationships/slide" Target="/ppt/slides/slide2.xml" Id="Ra5a5d82e9e174385" /><Relationship Type="http://schemas.openxmlformats.org/officeDocument/2006/relationships/slide" Target="/ppt/slides/slide3.xml" Id="Rc7df3ca20397491b" /><Relationship Type="http://schemas.openxmlformats.org/officeDocument/2006/relationships/slide" Target="/ppt/slides/slide4.xml" Id="R4b9795f4d0cc4699" /><Relationship Type="http://schemas.openxmlformats.org/officeDocument/2006/relationships/slide" Target="/ppt/slides/slide5.xml" Id="R87118517d2174a91" /><Relationship Type="http://schemas.openxmlformats.org/officeDocument/2006/relationships/slide" Target="/ppt/slides/slide6.xml" Id="R6f262e2a63c84d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f25a042c3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ffb0e08c54548" /><Relationship Type="http://schemas.openxmlformats.org/officeDocument/2006/relationships/theme" Target="/ppt/slideMasters/theme/theme1.xml" Id="R211c4c47db4f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ffb0e08c5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99f8fd11248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eda632c40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0e99480fb4e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3cb6495f6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cbf1f1a7a4e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e8d7836f2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ZDZISLAW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ZDZISLAW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ZDZISLAW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ZDZISLAW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ZDZISLAW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ZDZISLAW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Trondheimsvegen 315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916 492 529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ZDZISLAW AS</a:t>
            </a:r>
          </a:p>
        </p:txBody>
      </p:sp>
    </p:spTree>
  </p:cSld>
  <p:clrMapOvr>
    <a:masterClrMapping xmlns:a="http://schemas.openxmlformats.org/drawingml/2006/main"/>
  </p:clrMapOvr>
</p:sld>
</file>