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e671d5805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747fc3dda43b7"/>
  </p:sldMasterIdLst>
  <p:sldIdLst>
    <p:sldId xmlns:r="http://schemas.openxmlformats.org/officeDocument/2006/relationships" id="256" r:id="Rfe8cd43b0ce7400a"/>
    <p:sldId xmlns:r="http://schemas.openxmlformats.org/officeDocument/2006/relationships" id="257" r:id="R214ca160b0974a1d"/>
    <p:sldId xmlns:r="http://schemas.openxmlformats.org/officeDocument/2006/relationships" id="258" r:id="Re44964e6fd0b4ce2"/>
    <p:sldId xmlns:r="http://schemas.openxmlformats.org/officeDocument/2006/relationships" id="259" r:id="R233a72a5f61d4188"/>
    <p:sldId xmlns:r="http://schemas.openxmlformats.org/officeDocument/2006/relationships" id="260" r:id="R5c124d34042940c4"/>
    <p:sldId xmlns:r="http://schemas.openxmlformats.org/officeDocument/2006/relationships" id="261" r:id="R3d0fd925488b45b3"/>
    <p:sldId xmlns:r="http://schemas.openxmlformats.org/officeDocument/2006/relationships" id="262" r:id="R982b529bc4c9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747fc3dda43b7" /><Relationship Type="http://schemas.openxmlformats.org/officeDocument/2006/relationships/slide" Target="/ppt/slides/slide1.xml" Id="Rfe8cd43b0ce7400a" /><Relationship Type="http://schemas.openxmlformats.org/officeDocument/2006/relationships/slide" Target="/ppt/slides/slide2.xml" Id="R214ca160b0974a1d" /><Relationship Type="http://schemas.openxmlformats.org/officeDocument/2006/relationships/slide" Target="/ppt/slides/slide3.xml" Id="Re44964e6fd0b4ce2" /><Relationship Type="http://schemas.openxmlformats.org/officeDocument/2006/relationships/slide" Target="/ppt/slides/slide4.xml" Id="R233a72a5f61d4188" /><Relationship Type="http://schemas.openxmlformats.org/officeDocument/2006/relationships/slide" Target="/ppt/slides/slide5.xml" Id="R5c124d34042940c4" /><Relationship Type="http://schemas.openxmlformats.org/officeDocument/2006/relationships/slide" Target="/ppt/slides/slide6.xml" Id="R3d0fd925488b45b3" /><Relationship Type="http://schemas.openxmlformats.org/officeDocument/2006/relationships/slide" Target="/ppt/slides/slide7.xml" Id="R982b529bc4c9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40a7ba047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6d56e2c64782" /><Relationship Type="http://schemas.openxmlformats.org/officeDocument/2006/relationships/theme" Target="/ppt/slideMasters/theme/theme1.xml" Id="R9b338bb470bd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36d56e2c6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39a94e1d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f05c0fcf0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c4066a1c1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fd6ae7d7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533ab57c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49db580c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23a78bd9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PRECISO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11 863 318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KLEPPE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Limihøgda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