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1e4dc317f5c43f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3380b9e27b34cf4"/>
  </p:sldMasterIdLst>
  <p:sldIdLst>
    <p:sldId xmlns:r="http://schemas.openxmlformats.org/officeDocument/2006/relationships" id="256" r:id="R6141c420dcb941cb"/>
    <p:sldId xmlns:r="http://schemas.openxmlformats.org/officeDocument/2006/relationships" id="257" r:id="R2fe8375f010545c8"/>
    <p:sldId xmlns:r="http://schemas.openxmlformats.org/officeDocument/2006/relationships" id="258" r:id="R1d646e6e1d204d4d"/>
    <p:sldId xmlns:r="http://schemas.openxmlformats.org/officeDocument/2006/relationships" id="259" r:id="R6ec404d9a19d45f6"/>
    <p:sldId xmlns:r="http://schemas.openxmlformats.org/officeDocument/2006/relationships" id="260" r:id="R25d28c6b26b84563"/>
    <p:sldId xmlns:r="http://schemas.openxmlformats.org/officeDocument/2006/relationships" id="261" r:id="Rb3384db39bab4c64"/>
    <p:sldId xmlns:r="http://schemas.openxmlformats.org/officeDocument/2006/relationships" id="262" r:id="R494958f249a446b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380b9e27b34cf4" /><Relationship Type="http://schemas.openxmlformats.org/officeDocument/2006/relationships/slide" Target="/ppt/slides/slide1.xml" Id="R6141c420dcb941cb" /><Relationship Type="http://schemas.openxmlformats.org/officeDocument/2006/relationships/slide" Target="/ppt/slides/slide2.xml" Id="R2fe8375f010545c8" /><Relationship Type="http://schemas.openxmlformats.org/officeDocument/2006/relationships/slide" Target="/ppt/slides/slide3.xml" Id="R1d646e6e1d204d4d" /><Relationship Type="http://schemas.openxmlformats.org/officeDocument/2006/relationships/slide" Target="/ppt/slides/slide4.xml" Id="R6ec404d9a19d45f6" /><Relationship Type="http://schemas.openxmlformats.org/officeDocument/2006/relationships/slide" Target="/ppt/slides/slide5.xml" Id="R25d28c6b26b84563" /><Relationship Type="http://schemas.openxmlformats.org/officeDocument/2006/relationships/slide" Target="/ppt/slides/slide6.xml" Id="Rb3384db39bab4c64" /><Relationship Type="http://schemas.openxmlformats.org/officeDocument/2006/relationships/slide" Target="/ppt/slides/slide7.xml" Id="R494958f249a446b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94f6b3f0a44e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5df76ea608451e" /><Relationship Type="http://schemas.openxmlformats.org/officeDocument/2006/relationships/theme" Target="/ppt/slideMasters/theme/theme1.xml" Id="R45a52ea9fe354e4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b5df76ea608451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8643f4df5041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51337ce50e4f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2afec7628f4a5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c1f2627ee84b7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59ed6432984af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032f88c6634bd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1a87fa5dde42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E. LARRE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 LARRE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E. LARRE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 LARRE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 LARRE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 LARRE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2 453 591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−13 161 803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−15 869 057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63 519 998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65 766 138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 LARRE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STURE LARRE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 LARRE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Gabels gate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916 475 721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 LARRE HOLDING AS</a:t>
            </a:r>
          </a:p>
        </p:txBody>
      </p:sp>
    </p:spTree>
  </p:cSld>
  <p:clrMapOvr>
    <a:masterClrMapping xmlns:a="http://schemas.openxmlformats.org/drawingml/2006/main"/>
  </p:clrMapOvr>
</p:sld>
</file>