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930622254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b67e6f520426d"/>
  </p:sldMasterIdLst>
  <p:sldIdLst>
    <p:sldId xmlns:r="http://schemas.openxmlformats.org/officeDocument/2006/relationships" id="256" r:id="R62ccfa5e441542e8"/>
    <p:sldId xmlns:r="http://schemas.openxmlformats.org/officeDocument/2006/relationships" id="257" r:id="R3cb4b0a999414ab6"/>
    <p:sldId xmlns:r="http://schemas.openxmlformats.org/officeDocument/2006/relationships" id="258" r:id="R607a9a19c0134ee8"/>
    <p:sldId xmlns:r="http://schemas.openxmlformats.org/officeDocument/2006/relationships" id="259" r:id="R6ecba7dd4bb6475c"/>
    <p:sldId xmlns:r="http://schemas.openxmlformats.org/officeDocument/2006/relationships" id="260" r:id="Rb7c5e45bfe8348e4"/>
    <p:sldId xmlns:r="http://schemas.openxmlformats.org/officeDocument/2006/relationships" id="261" r:id="R8e2776302cdf4133"/>
    <p:sldId xmlns:r="http://schemas.openxmlformats.org/officeDocument/2006/relationships" id="262" r:id="R9684d0e95f2d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b67e6f520426d" /><Relationship Type="http://schemas.openxmlformats.org/officeDocument/2006/relationships/slide" Target="/ppt/slides/slide1.xml" Id="R62ccfa5e441542e8" /><Relationship Type="http://schemas.openxmlformats.org/officeDocument/2006/relationships/slide" Target="/ppt/slides/slide2.xml" Id="R3cb4b0a999414ab6" /><Relationship Type="http://schemas.openxmlformats.org/officeDocument/2006/relationships/slide" Target="/ppt/slides/slide3.xml" Id="R607a9a19c0134ee8" /><Relationship Type="http://schemas.openxmlformats.org/officeDocument/2006/relationships/slide" Target="/ppt/slides/slide4.xml" Id="R6ecba7dd4bb6475c" /><Relationship Type="http://schemas.openxmlformats.org/officeDocument/2006/relationships/slide" Target="/ppt/slides/slide5.xml" Id="Rb7c5e45bfe8348e4" /><Relationship Type="http://schemas.openxmlformats.org/officeDocument/2006/relationships/slide" Target="/ppt/slides/slide6.xml" Id="R8e2776302cdf4133" /><Relationship Type="http://schemas.openxmlformats.org/officeDocument/2006/relationships/slide" Target="/ppt/slides/slide7.xml" Id="R9684d0e95f2d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f8b50b8c7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b70439094291" /><Relationship Type="http://schemas.openxmlformats.org/officeDocument/2006/relationships/theme" Target="/ppt/slideMasters/theme/theme1.xml" Id="R08956856bdfb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7b7043909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1db0abb1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b1784a7b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84d60f811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01789a32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cc02d7c8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d83d8373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ac25e227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