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7807be2c4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69df6cb384711"/>
  </p:sldMasterIdLst>
  <p:sldIdLst>
    <p:sldId xmlns:r="http://schemas.openxmlformats.org/officeDocument/2006/relationships" id="256" r:id="R61b18e2ffe8d4b67"/>
    <p:sldId xmlns:r="http://schemas.openxmlformats.org/officeDocument/2006/relationships" id="257" r:id="Rb216fab6733048bd"/>
    <p:sldId xmlns:r="http://schemas.openxmlformats.org/officeDocument/2006/relationships" id="258" r:id="R34f07031f4754ab9"/>
    <p:sldId xmlns:r="http://schemas.openxmlformats.org/officeDocument/2006/relationships" id="259" r:id="Rf4e1428c279e4a59"/>
    <p:sldId xmlns:r="http://schemas.openxmlformats.org/officeDocument/2006/relationships" id="260" r:id="Rde5a7bfd0fea429d"/>
    <p:sldId xmlns:r="http://schemas.openxmlformats.org/officeDocument/2006/relationships" id="261" r:id="Rd2c2e0e007e9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69df6cb384711" /><Relationship Type="http://schemas.openxmlformats.org/officeDocument/2006/relationships/slide" Target="/ppt/slides/slide1.xml" Id="R61b18e2ffe8d4b67" /><Relationship Type="http://schemas.openxmlformats.org/officeDocument/2006/relationships/slide" Target="/ppt/slides/slide2.xml" Id="Rb216fab6733048bd" /><Relationship Type="http://schemas.openxmlformats.org/officeDocument/2006/relationships/slide" Target="/ppt/slides/slide3.xml" Id="R34f07031f4754ab9" /><Relationship Type="http://schemas.openxmlformats.org/officeDocument/2006/relationships/slide" Target="/ppt/slides/slide4.xml" Id="Rf4e1428c279e4a59" /><Relationship Type="http://schemas.openxmlformats.org/officeDocument/2006/relationships/slide" Target="/ppt/slides/slide5.xml" Id="Rde5a7bfd0fea429d" /><Relationship Type="http://schemas.openxmlformats.org/officeDocument/2006/relationships/slide" Target="/ppt/slides/slide6.xml" Id="Rd2c2e0e007e9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fe6f544b741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043a8be9e44ed" /><Relationship Type="http://schemas.openxmlformats.org/officeDocument/2006/relationships/theme" Target="/ppt/slideMasters/theme/theme1.xml" Id="R934a194370ec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8043a8be9e44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f6c420d34b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8612b68d9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aeccd5b32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3fa65a511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1cc7dc4a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cd9da74a3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MASHUA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Høgeveien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916 468 164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MASHUA INVEST AS</a:t>
            </a:r>
          </a:p>
        </p:txBody>
      </p:sp>
    </p:spTree>
  </p:cSld>
  <p:clrMapOvr>
    <a:masterClrMapping xmlns:a="http://schemas.openxmlformats.org/drawingml/2006/main"/>
  </p:clrMapOvr>
</p:sld>
</file>