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92106e1b3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0bdb2928641e0"/>
  </p:sldMasterIdLst>
  <p:sldIdLst>
    <p:sldId xmlns:r="http://schemas.openxmlformats.org/officeDocument/2006/relationships" id="256" r:id="Rdf74bca92e2c4ad4"/>
    <p:sldId xmlns:r="http://schemas.openxmlformats.org/officeDocument/2006/relationships" id="257" r:id="R2d1d162aa17441a8"/>
    <p:sldId xmlns:r="http://schemas.openxmlformats.org/officeDocument/2006/relationships" id="258" r:id="R7b2188f844d848b0"/>
    <p:sldId xmlns:r="http://schemas.openxmlformats.org/officeDocument/2006/relationships" id="259" r:id="R75d7708c7b484596"/>
    <p:sldId xmlns:r="http://schemas.openxmlformats.org/officeDocument/2006/relationships" id="260" r:id="R4e0e66dd37b44ec0"/>
    <p:sldId xmlns:r="http://schemas.openxmlformats.org/officeDocument/2006/relationships" id="261" r:id="R8a0e0b76e8084801"/>
    <p:sldId xmlns:r="http://schemas.openxmlformats.org/officeDocument/2006/relationships" id="262" r:id="R6a9cd548713d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0bdb2928641e0" /><Relationship Type="http://schemas.openxmlformats.org/officeDocument/2006/relationships/slide" Target="/ppt/slides/slide1.xml" Id="Rdf74bca92e2c4ad4" /><Relationship Type="http://schemas.openxmlformats.org/officeDocument/2006/relationships/slide" Target="/ppt/slides/slide2.xml" Id="R2d1d162aa17441a8" /><Relationship Type="http://schemas.openxmlformats.org/officeDocument/2006/relationships/slide" Target="/ppt/slides/slide3.xml" Id="R7b2188f844d848b0" /><Relationship Type="http://schemas.openxmlformats.org/officeDocument/2006/relationships/slide" Target="/ppt/slides/slide4.xml" Id="R75d7708c7b484596" /><Relationship Type="http://schemas.openxmlformats.org/officeDocument/2006/relationships/slide" Target="/ppt/slides/slide5.xml" Id="R4e0e66dd37b44ec0" /><Relationship Type="http://schemas.openxmlformats.org/officeDocument/2006/relationships/slide" Target="/ppt/slides/slide6.xml" Id="R8a0e0b76e8084801" /><Relationship Type="http://schemas.openxmlformats.org/officeDocument/2006/relationships/slide" Target="/ppt/slides/slide7.xml" Id="R6a9cd548713d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6946aa148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d6a5eff044f0b" /><Relationship Type="http://schemas.openxmlformats.org/officeDocument/2006/relationships/theme" Target="/ppt/slideMasters/theme/theme1.xml" Id="R05f3b5d1ce14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d6a5eff04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faaf64e62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a9d492a2c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bea04da4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c16b54fb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fbacf400a4a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ffcfefb21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1213f704b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KARIANNE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5 111 164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KARIANNE INVEST AS</a:t>
            </a:r>
          </a:p>
        </p:txBody>
      </p:sp>
    </p:spTree>
  </p:cSld>
  <p:clrMapOvr>
    <a:masterClrMapping xmlns:a="http://schemas.openxmlformats.org/drawingml/2006/main"/>
  </p:clrMapOvr>
</p:sld>
</file>