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caf9ffc69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3be30281540ea"/>
  </p:sldMasterIdLst>
  <p:sldIdLst>
    <p:sldId xmlns:r="http://schemas.openxmlformats.org/officeDocument/2006/relationships" id="256" r:id="R1a9ba9259d5149ed"/>
    <p:sldId xmlns:r="http://schemas.openxmlformats.org/officeDocument/2006/relationships" id="257" r:id="R03cd754832414e5b"/>
    <p:sldId xmlns:r="http://schemas.openxmlformats.org/officeDocument/2006/relationships" id="258" r:id="Ra29a1fc88a6c45ea"/>
    <p:sldId xmlns:r="http://schemas.openxmlformats.org/officeDocument/2006/relationships" id="259" r:id="R244102ca8e694b4c"/>
    <p:sldId xmlns:r="http://schemas.openxmlformats.org/officeDocument/2006/relationships" id="260" r:id="Redff3b1d861346f0"/>
    <p:sldId xmlns:r="http://schemas.openxmlformats.org/officeDocument/2006/relationships" id="261" r:id="Rf707da0117964df3"/>
    <p:sldId xmlns:r="http://schemas.openxmlformats.org/officeDocument/2006/relationships" id="262" r:id="R84cc3519cbd7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3be30281540ea" /><Relationship Type="http://schemas.openxmlformats.org/officeDocument/2006/relationships/slide" Target="/ppt/slides/slide1.xml" Id="R1a9ba9259d5149ed" /><Relationship Type="http://schemas.openxmlformats.org/officeDocument/2006/relationships/slide" Target="/ppt/slides/slide2.xml" Id="R03cd754832414e5b" /><Relationship Type="http://schemas.openxmlformats.org/officeDocument/2006/relationships/slide" Target="/ppt/slides/slide3.xml" Id="Ra29a1fc88a6c45ea" /><Relationship Type="http://schemas.openxmlformats.org/officeDocument/2006/relationships/slide" Target="/ppt/slides/slide4.xml" Id="R244102ca8e694b4c" /><Relationship Type="http://schemas.openxmlformats.org/officeDocument/2006/relationships/slide" Target="/ppt/slides/slide5.xml" Id="Redff3b1d861346f0" /><Relationship Type="http://schemas.openxmlformats.org/officeDocument/2006/relationships/slide" Target="/ppt/slides/slide6.xml" Id="Rf707da0117964df3" /><Relationship Type="http://schemas.openxmlformats.org/officeDocument/2006/relationships/slide" Target="/ppt/slides/slide7.xml" Id="R84cc3519cbd7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3bd9169e2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a0835be9483b" /><Relationship Type="http://schemas.openxmlformats.org/officeDocument/2006/relationships/theme" Target="/ppt/slideMasters/theme/theme1.xml" Id="R89182e1bc8b6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9a0835be948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98129ee7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c014019ec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881386b1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a2cb7f52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430dd929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b8582cc0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c3d86337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GYLLSTRØM &amp;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GYLLSTRØM &amp; JOHANSEN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6 889 286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GYLLSTRØM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Muusøya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916 467 052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GYLLSTRØM &amp; JOHANSEN AS</a:t>
            </a:r>
          </a:p>
        </p:txBody>
      </p:sp>
    </p:spTree>
  </p:cSld>
  <p:clrMapOvr>
    <a:masterClrMapping xmlns:a="http://schemas.openxmlformats.org/drawingml/2006/main"/>
  </p:clrMapOvr>
</p:sld>
</file>