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74175d48b64d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9311e7c04946d7"/>
  </p:sldMasterIdLst>
  <p:sldIdLst>
    <p:sldId xmlns:r="http://schemas.openxmlformats.org/officeDocument/2006/relationships" id="256" r:id="Rc96b484711aa49e2"/>
    <p:sldId xmlns:r="http://schemas.openxmlformats.org/officeDocument/2006/relationships" id="257" r:id="R8bd064017ee14c7b"/>
    <p:sldId xmlns:r="http://schemas.openxmlformats.org/officeDocument/2006/relationships" id="258" r:id="Rd4ec044dcf894518"/>
    <p:sldId xmlns:r="http://schemas.openxmlformats.org/officeDocument/2006/relationships" id="259" r:id="R39f2a84fe179416a"/>
    <p:sldId xmlns:r="http://schemas.openxmlformats.org/officeDocument/2006/relationships" id="260" r:id="Rcd9fe354b2d44b4b"/>
    <p:sldId xmlns:r="http://schemas.openxmlformats.org/officeDocument/2006/relationships" id="261" r:id="Rf74038d9b32149c2"/>
    <p:sldId xmlns:r="http://schemas.openxmlformats.org/officeDocument/2006/relationships" id="262" r:id="R03a89f739fdc46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9311e7c04946d7" /><Relationship Type="http://schemas.openxmlformats.org/officeDocument/2006/relationships/slide" Target="/ppt/slides/slide1.xml" Id="Rc96b484711aa49e2" /><Relationship Type="http://schemas.openxmlformats.org/officeDocument/2006/relationships/slide" Target="/ppt/slides/slide2.xml" Id="R8bd064017ee14c7b" /><Relationship Type="http://schemas.openxmlformats.org/officeDocument/2006/relationships/slide" Target="/ppt/slides/slide3.xml" Id="Rd4ec044dcf894518" /><Relationship Type="http://schemas.openxmlformats.org/officeDocument/2006/relationships/slide" Target="/ppt/slides/slide4.xml" Id="R39f2a84fe179416a" /><Relationship Type="http://schemas.openxmlformats.org/officeDocument/2006/relationships/slide" Target="/ppt/slides/slide5.xml" Id="Rcd9fe354b2d44b4b" /><Relationship Type="http://schemas.openxmlformats.org/officeDocument/2006/relationships/slide" Target="/ppt/slides/slide6.xml" Id="Rf74038d9b32149c2" /><Relationship Type="http://schemas.openxmlformats.org/officeDocument/2006/relationships/slide" Target="/ppt/slides/slide7.xml" Id="R03a89f739fdc46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a9d046c1d44d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48abbfca74e0a" /><Relationship Type="http://schemas.openxmlformats.org/officeDocument/2006/relationships/theme" Target="/ppt/slideMasters/theme/theme1.xml" Id="R1039c999645845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b48abbfca74e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82f2f6a7e49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419dabbfd42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6cec5855543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a1b09417547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77bdd42c946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67f13dc9947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643e17eae43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VZN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VZN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2 567 746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10 758 409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11 809 509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NESSLER VILDE ZETLITZ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916 465 815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VZN INVEST AS</a:t>
            </a:r>
          </a:p>
        </p:txBody>
      </p:sp>
    </p:spTree>
  </p:cSld>
  <p:clrMapOvr>
    <a:masterClrMapping xmlns:a="http://schemas.openxmlformats.org/drawingml/2006/main"/>
  </p:clrMapOvr>
</p:sld>
</file>