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5944641bee41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d94b3fabe241ab"/>
  </p:sldMasterIdLst>
  <p:sldIdLst>
    <p:sldId xmlns:r="http://schemas.openxmlformats.org/officeDocument/2006/relationships" id="256" r:id="Rec987bab5057483c"/>
    <p:sldId xmlns:r="http://schemas.openxmlformats.org/officeDocument/2006/relationships" id="257" r:id="R1e5eba8abd9847e8"/>
    <p:sldId xmlns:r="http://schemas.openxmlformats.org/officeDocument/2006/relationships" id="258" r:id="Rc4cc4b7bb2694160"/>
    <p:sldId xmlns:r="http://schemas.openxmlformats.org/officeDocument/2006/relationships" id="259" r:id="R91c6abe9cce64276"/>
    <p:sldId xmlns:r="http://schemas.openxmlformats.org/officeDocument/2006/relationships" id="260" r:id="Ra16d663e15c742ca"/>
    <p:sldId xmlns:r="http://schemas.openxmlformats.org/officeDocument/2006/relationships" id="261" r:id="R866bf76520724b8d"/>
    <p:sldId xmlns:r="http://schemas.openxmlformats.org/officeDocument/2006/relationships" id="262" r:id="R368f03254e644c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d94b3fabe241ab" /><Relationship Type="http://schemas.openxmlformats.org/officeDocument/2006/relationships/slide" Target="/ppt/slides/slide1.xml" Id="Rec987bab5057483c" /><Relationship Type="http://schemas.openxmlformats.org/officeDocument/2006/relationships/slide" Target="/ppt/slides/slide2.xml" Id="R1e5eba8abd9847e8" /><Relationship Type="http://schemas.openxmlformats.org/officeDocument/2006/relationships/slide" Target="/ppt/slides/slide3.xml" Id="Rc4cc4b7bb2694160" /><Relationship Type="http://schemas.openxmlformats.org/officeDocument/2006/relationships/slide" Target="/ppt/slides/slide4.xml" Id="R91c6abe9cce64276" /><Relationship Type="http://schemas.openxmlformats.org/officeDocument/2006/relationships/slide" Target="/ppt/slides/slide5.xml" Id="Ra16d663e15c742ca" /><Relationship Type="http://schemas.openxmlformats.org/officeDocument/2006/relationships/slide" Target="/ppt/slides/slide6.xml" Id="R866bf76520724b8d" /><Relationship Type="http://schemas.openxmlformats.org/officeDocument/2006/relationships/slide" Target="/ppt/slides/slide7.xml" Id="R368f03254e644c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a987cce4a642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75749e544471e" /><Relationship Type="http://schemas.openxmlformats.org/officeDocument/2006/relationships/theme" Target="/ppt/slideMasters/theme/theme1.xml" Id="Rbda77ff3b4fd4b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075749e54447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0aae7b8754f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9775fb50a4d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704118a194c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c58c55dfe47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235dc5b2744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5a40ba4b044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2f1d0e6ff41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SZN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SZN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2 126 462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10 612 566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11 613 315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NESSLER SIMON ZETLITZ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916 465 734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SZN INVEST AS</a:t>
            </a:r>
          </a:p>
        </p:txBody>
      </p:sp>
    </p:spTree>
  </p:cSld>
  <p:clrMapOvr>
    <a:masterClrMapping xmlns:a="http://schemas.openxmlformats.org/drawingml/2006/main"/>
  </p:clrMapOvr>
</p:sld>
</file>