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30e03fb53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5ec269f044e6c"/>
  </p:sldMasterIdLst>
  <p:sldIdLst>
    <p:sldId xmlns:r="http://schemas.openxmlformats.org/officeDocument/2006/relationships" id="256" r:id="Rae8d21b217f84269"/>
    <p:sldId xmlns:r="http://schemas.openxmlformats.org/officeDocument/2006/relationships" id="257" r:id="R95610e03800347d4"/>
    <p:sldId xmlns:r="http://schemas.openxmlformats.org/officeDocument/2006/relationships" id="258" r:id="R8054873849fc49b4"/>
    <p:sldId xmlns:r="http://schemas.openxmlformats.org/officeDocument/2006/relationships" id="259" r:id="R5a4ba7e1459e44e5"/>
    <p:sldId xmlns:r="http://schemas.openxmlformats.org/officeDocument/2006/relationships" id="260" r:id="R270a54d9ae3a4570"/>
    <p:sldId xmlns:r="http://schemas.openxmlformats.org/officeDocument/2006/relationships" id="261" r:id="R6079f4941c2c47f8"/>
    <p:sldId xmlns:r="http://schemas.openxmlformats.org/officeDocument/2006/relationships" id="262" r:id="Rb19854bae177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5ec269f044e6c" /><Relationship Type="http://schemas.openxmlformats.org/officeDocument/2006/relationships/slide" Target="/ppt/slides/slide1.xml" Id="Rae8d21b217f84269" /><Relationship Type="http://schemas.openxmlformats.org/officeDocument/2006/relationships/slide" Target="/ppt/slides/slide2.xml" Id="R95610e03800347d4" /><Relationship Type="http://schemas.openxmlformats.org/officeDocument/2006/relationships/slide" Target="/ppt/slides/slide3.xml" Id="R8054873849fc49b4" /><Relationship Type="http://schemas.openxmlformats.org/officeDocument/2006/relationships/slide" Target="/ppt/slides/slide4.xml" Id="R5a4ba7e1459e44e5" /><Relationship Type="http://schemas.openxmlformats.org/officeDocument/2006/relationships/slide" Target="/ppt/slides/slide5.xml" Id="R270a54d9ae3a4570" /><Relationship Type="http://schemas.openxmlformats.org/officeDocument/2006/relationships/slide" Target="/ppt/slides/slide6.xml" Id="R6079f4941c2c47f8" /><Relationship Type="http://schemas.openxmlformats.org/officeDocument/2006/relationships/slide" Target="/ppt/slides/slide7.xml" Id="Rb19854bae177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75f75bb9e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664b82df4b2e" /><Relationship Type="http://schemas.openxmlformats.org/officeDocument/2006/relationships/theme" Target="/ppt/slideMasters/theme/theme1.xml" Id="R286721be57e9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7664b82df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76c714cc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40b3501fe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5ce0378c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a9dabca2f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9a6bd46a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828b9c0e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d2f592533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ZETLITZ NESSLER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