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803a36175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bf24f4e974f13"/>
  </p:sldMasterIdLst>
  <p:sldIdLst>
    <p:sldId xmlns:r="http://schemas.openxmlformats.org/officeDocument/2006/relationships" id="256" r:id="R5ca7e81d869c415c"/>
    <p:sldId xmlns:r="http://schemas.openxmlformats.org/officeDocument/2006/relationships" id="257" r:id="Rceaad0a65218464c"/>
    <p:sldId xmlns:r="http://schemas.openxmlformats.org/officeDocument/2006/relationships" id="258" r:id="Rcd6b2ae4ae024d3b"/>
    <p:sldId xmlns:r="http://schemas.openxmlformats.org/officeDocument/2006/relationships" id="259" r:id="Re4e0919d6b3d48ca"/>
    <p:sldId xmlns:r="http://schemas.openxmlformats.org/officeDocument/2006/relationships" id="260" r:id="R59f24695d08341ec"/>
    <p:sldId xmlns:r="http://schemas.openxmlformats.org/officeDocument/2006/relationships" id="261" r:id="Rcefb7d60d12e47e8"/>
    <p:sldId xmlns:r="http://schemas.openxmlformats.org/officeDocument/2006/relationships" id="262" r:id="R26c9dcca4062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bf24f4e974f13" /><Relationship Type="http://schemas.openxmlformats.org/officeDocument/2006/relationships/slide" Target="/ppt/slides/slide1.xml" Id="R5ca7e81d869c415c" /><Relationship Type="http://schemas.openxmlformats.org/officeDocument/2006/relationships/slide" Target="/ppt/slides/slide2.xml" Id="Rceaad0a65218464c" /><Relationship Type="http://schemas.openxmlformats.org/officeDocument/2006/relationships/slide" Target="/ppt/slides/slide3.xml" Id="Rcd6b2ae4ae024d3b" /><Relationship Type="http://schemas.openxmlformats.org/officeDocument/2006/relationships/slide" Target="/ppt/slides/slide4.xml" Id="Re4e0919d6b3d48ca" /><Relationship Type="http://schemas.openxmlformats.org/officeDocument/2006/relationships/slide" Target="/ppt/slides/slide5.xml" Id="R59f24695d08341ec" /><Relationship Type="http://schemas.openxmlformats.org/officeDocument/2006/relationships/slide" Target="/ppt/slides/slide6.xml" Id="Rcefb7d60d12e47e8" /><Relationship Type="http://schemas.openxmlformats.org/officeDocument/2006/relationships/slide" Target="/ppt/slides/slide7.xml" Id="R26c9dcca4062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704dad37c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3e96fc68470c" /><Relationship Type="http://schemas.openxmlformats.org/officeDocument/2006/relationships/theme" Target="/ppt/slideMasters/theme/theme1.xml" Id="Rabc0159b9318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53e96fc68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19d6baa2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90c9d001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9b171b7c1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7e646fb9a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e0bbbc7f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39eca4262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bc0d470b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7 277 381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JORUNN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