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ecc4d3c6f442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b69fb9c7e7400c"/>
  </p:sldMasterIdLst>
  <p:sldIdLst>
    <p:sldId xmlns:r="http://schemas.openxmlformats.org/officeDocument/2006/relationships" id="256" r:id="Ra217ad893f1e4dfc"/>
    <p:sldId xmlns:r="http://schemas.openxmlformats.org/officeDocument/2006/relationships" id="257" r:id="Ra6416bdadbe54415"/>
    <p:sldId xmlns:r="http://schemas.openxmlformats.org/officeDocument/2006/relationships" id="258" r:id="Radb679cd84c14922"/>
    <p:sldId xmlns:r="http://schemas.openxmlformats.org/officeDocument/2006/relationships" id="259" r:id="Raaaff25cb6ce405f"/>
    <p:sldId xmlns:r="http://schemas.openxmlformats.org/officeDocument/2006/relationships" id="260" r:id="R637d5a3604e64554"/>
    <p:sldId xmlns:r="http://schemas.openxmlformats.org/officeDocument/2006/relationships" id="261" r:id="Ra4fe98f14b294f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69fb9c7e7400c" /><Relationship Type="http://schemas.openxmlformats.org/officeDocument/2006/relationships/slide" Target="/ppt/slides/slide1.xml" Id="Ra217ad893f1e4dfc" /><Relationship Type="http://schemas.openxmlformats.org/officeDocument/2006/relationships/slide" Target="/ppt/slides/slide2.xml" Id="Ra6416bdadbe54415" /><Relationship Type="http://schemas.openxmlformats.org/officeDocument/2006/relationships/slide" Target="/ppt/slides/slide3.xml" Id="Radb679cd84c14922" /><Relationship Type="http://schemas.openxmlformats.org/officeDocument/2006/relationships/slide" Target="/ppt/slides/slide4.xml" Id="Raaaff25cb6ce405f" /><Relationship Type="http://schemas.openxmlformats.org/officeDocument/2006/relationships/slide" Target="/ppt/slides/slide5.xml" Id="R637d5a3604e64554" /><Relationship Type="http://schemas.openxmlformats.org/officeDocument/2006/relationships/slide" Target="/ppt/slides/slide6.xml" Id="Ra4fe98f14b294f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14745a51340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b1e4965444927" /><Relationship Type="http://schemas.openxmlformats.org/officeDocument/2006/relationships/theme" Target="/ppt/slideMasters/theme/theme1.xml" Id="R16dc4c6eccf14a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ab1e496544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bcd298c8c44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3e574271541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543fc69584d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7ff4ad5bc4c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004e1314c4d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9eb15193446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VIKASI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Skogstøstraen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916 465 289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VIKASI AS</a:t>
            </a:r>
          </a:p>
        </p:txBody>
      </p:sp>
    </p:spTree>
  </p:cSld>
  <p:clrMapOvr>
    <a:masterClrMapping xmlns:a="http://schemas.openxmlformats.org/drawingml/2006/main"/>
  </p:clrMapOvr>
</p:sld>
</file>