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984fbc785349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63e71e8a714874"/>
  </p:sldMasterIdLst>
  <p:sldIdLst>
    <p:sldId xmlns:r="http://schemas.openxmlformats.org/officeDocument/2006/relationships" id="256" r:id="R15f0ba3bbfb74ab1"/>
    <p:sldId xmlns:r="http://schemas.openxmlformats.org/officeDocument/2006/relationships" id="257" r:id="Rb2f18908a6054e2a"/>
    <p:sldId xmlns:r="http://schemas.openxmlformats.org/officeDocument/2006/relationships" id="258" r:id="Rd401f616d59e4049"/>
    <p:sldId xmlns:r="http://schemas.openxmlformats.org/officeDocument/2006/relationships" id="259" r:id="Rbfc133a39aed46b0"/>
    <p:sldId xmlns:r="http://schemas.openxmlformats.org/officeDocument/2006/relationships" id="260" r:id="R94fd96f6867e4ccd"/>
    <p:sldId xmlns:r="http://schemas.openxmlformats.org/officeDocument/2006/relationships" id="261" r:id="R5ebd89accc47439a"/>
    <p:sldId xmlns:r="http://schemas.openxmlformats.org/officeDocument/2006/relationships" id="262" r:id="R962f31b584a54e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63e71e8a714874" /><Relationship Type="http://schemas.openxmlformats.org/officeDocument/2006/relationships/slide" Target="/ppt/slides/slide1.xml" Id="R15f0ba3bbfb74ab1" /><Relationship Type="http://schemas.openxmlformats.org/officeDocument/2006/relationships/slide" Target="/ppt/slides/slide2.xml" Id="Rb2f18908a6054e2a" /><Relationship Type="http://schemas.openxmlformats.org/officeDocument/2006/relationships/slide" Target="/ppt/slides/slide3.xml" Id="Rd401f616d59e4049" /><Relationship Type="http://schemas.openxmlformats.org/officeDocument/2006/relationships/slide" Target="/ppt/slides/slide4.xml" Id="Rbfc133a39aed46b0" /><Relationship Type="http://schemas.openxmlformats.org/officeDocument/2006/relationships/slide" Target="/ppt/slides/slide5.xml" Id="R94fd96f6867e4ccd" /><Relationship Type="http://schemas.openxmlformats.org/officeDocument/2006/relationships/slide" Target="/ppt/slides/slide6.xml" Id="R5ebd89accc47439a" /><Relationship Type="http://schemas.openxmlformats.org/officeDocument/2006/relationships/slide" Target="/ppt/slides/slide7.xml" Id="R962f31b584a54e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ecf3c5bb6d47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8585759504063" /><Relationship Type="http://schemas.openxmlformats.org/officeDocument/2006/relationships/theme" Target="/ppt/slideMasters/theme/theme1.xml" Id="Ra60eaacd8d6a4e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885857595040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0c623f8f040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1d5eaca8e46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77ad07d5f43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15eef158f4f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613723def49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814725f1541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63fb837cf41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SJØVOLL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SJØVOLL AS ble etablert [år] og holder til i Grovfjord.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2 431 810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19 126 235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19 224 155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HERBJØRN SJØVOLL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Rorhusveien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9446 Grovfjord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916 456 549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SJØVOLL AS</a:t>
            </a:r>
          </a:p>
        </p:txBody>
      </p:sp>
    </p:spTree>
  </p:cSld>
  <p:clrMapOvr>
    <a:masterClrMapping xmlns:a="http://schemas.openxmlformats.org/drawingml/2006/main"/>
  </p:clrMapOvr>
</p:sld>
</file>