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af9efd7cf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e0922cef44f67"/>
  </p:sldMasterIdLst>
  <p:sldIdLst>
    <p:sldId xmlns:r="http://schemas.openxmlformats.org/officeDocument/2006/relationships" id="256" r:id="R271652ed972c4446"/>
    <p:sldId xmlns:r="http://schemas.openxmlformats.org/officeDocument/2006/relationships" id="257" r:id="R385ff69e1ec843a3"/>
    <p:sldId xmlns:r="http://schemas.openxmlformats.org/officeDocument/2006/relationships" id="258" r:id="Ra05d3947e81c4625"/>
    <p:sldId xmlns:r="http://schemas.openxmlformats.org/officeDocument/2006/relationships" id="259" r:id="R4fa1e7d3a882432a"/>
    <p:sldId xmlns:r="http://schemas.openxmlformats.org/officeDocument/2006/relationships" id="260" r:id="R70d74e790c8f4bce"/>
    <p:sldId xmlns:r="http://schemas.openxmlformats.org/officeDocument/2006/relationships" id="261" r:id="R60216e5434984db2"/>
    <p:sldId xmlns:r="http://schemas.openxmlformats.org/officeDocument/2006/relationships" id="262" r:id="R479e0f1726bb46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e0922cef44f67" /><Relationship Type="http://schemas.openxmlformats.org/officeDocument/2006/relationships/slide" Target="/ppt/slides/slide1.xml" Id="R271652ed972c4446" /><Relationship Type="http://schemas.openxmlformats.org/officeDocument/2006/relationships/slide" Target="/ppt/slides/slide2.xml" Id="R385ff69e1ec843a3" /><Relationship Type="http://schemas.openxmlformats.org/officeDocument/2006/relationships/slide" Target="/ppt/slides/slide3.xml" Id="Ra05d3947e81c4625" /><Relationship Type="http://schemas.openxmlformats.org/officeDocument/2006/relationships/slide" Target="/ppt/slides/slide4.xml" Id="R4fa1e7d3a882432a" /><Relationship Type="http://schemas.openxmlformats.org/officeDocument/2006/relationships/slide" Target="/ppt/slides/slide5.xml" Id="R70d74e790c8f4bce" /><Relationship Type="http://schemas.openxmlformats.org/officeDocument/2006/relationships/slide" Target="/ppt/slides/slide6.xml" Id="R60216e5434984db2" /><Relationship Type="http://schemas.openxmlformats.org/officeDocument/2006/relationships/slide" Target="/ppt/slides/slide7.xml" Id="R479e0f1726bb46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67fafdeb6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ebefe703c4bfe" /><Relationship Type="http://schemas.openxmlformats.org/officeDocument/2006/relationships/theme" Target="/ppt/slideMasters/theme/theme1.xml" Id="R55434e45c0c5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ebefe703c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fed90d8e7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d0f009d10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490c09f3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f1757d7447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10a953828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595edab224d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6a73202c2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2 471 027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BURKELAND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Burkeland, Hafrsfjordgata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916 450 001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