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c8e4eb071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57c98bdcd410b"/>
  </p:sldMasterIdLst>
  <p:sldIdLst>
    <p:sldId xmlns:r="http://schemas.openxmlformats.org/officeDocument/2006/relationships" id="256" r:id="R84b16272d591426f"/>
    <p:sldId xmlns:r="http://schemas.openxmlformats.org/officeDocument/2006/relationships" id="257" r:id="R28e53da0b16b41ea"/>
    <p:sldId xmlns:r="http://schemas.openxmlformats.org/officeDocument/2006/relationships" id="258" r:id="R5e6a3a3f1ea846bf"/>
    <p:sldId xmlns:r="http://schemas.openxmlformats.org/officeDocument/2006/relationships" id="259" r:id="R6bf6df4fdb634a2b"/>
    <p:sldId xmlns:r="http://schemas.openxmlformats.org/officeDocument/2006/relationships" id="260" r:id="R6dde1242b63c411a"/>
    <p:sldId xmlns:r="http://schemas.openxmlformats.org/officeDocument/2006/relationships" id="261" r:id="Rdbb14a02e241426c"/>
    <p:sldId xmlns:r="http://schemas.openxmlformats.org/officeDocument/2006/relationships" id="262" r:id="Rc6719e3616f7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57c98bdcd410b" /><Relationship Type="http://schemas.openxmlformats.org/officeDocument/2006/relationships/slide" Target="/ppt/slides/slide1.xml" Id="R84b16272d591426f" /><Relationship Type="http://schemas.openxmlformats.org/officeDocument/2006/relationships/slide" Target="/ppt/slides/slide2.xml" Id="R28e53da0b16b41ea" /><Relationship Type="http://schemas.openxmlformats.org/officeDocument/2006/relationships/slide" Target="/ppt/slides/slide3.xml" Id="R5e6a3a3f1ea846bf" /><Relationship Type="http://schemas.openxmlformats.org/officeDocument/2006/relationships/slide" Target="/ppt/slides/slide4.xml" Id="R6bf6df4fdb634a2b" /><Relationship Type="http://schemas.openxmlformats.org/officeDocument/2006/relationships/slide" Target="/ppt/slides/slide5.xml" Id="R6dde1242b63c411a" /><Relationship Type="http://schemas.openxmlformats.org/officeDocument/2006/relationships/slide" Target="/ppt/slides/slide6.xml" Id="Rdbb14a02e241426c" /><Relationship Type="http://schemas.openxmlformats.org/officeDocument/2006/relationships/slide" Target="/ppt/slides/slide7.xml" Id="Rc6719e3616f7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dade71c53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d04af961340da" /><Relationship Type="http://schemas.openxmlformats.org/officeDocument/2006/relationships/theme" Target="/ppt/slideMasters/theme/theme1.xml" Id="R72273b7b7467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d04af961340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6e960d2e3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09786ccc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afd83576e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f8c03779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64b7e5a784f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165f52d4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c9c6e168a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LANGMO TOR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