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8a5678f5f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2cf4b1e2d24964"/>
  </p:sldMasterIdLst>
  <p:sldIdLst>
    <p:sldId xmlns:r="http://schemas.openxmlformats.org/officeDocument/2006/relationships" id="256" r:id="R814323839b284c5f"/>
    <p:sldId xmlns:r="http://schemas.openxmlformats.org/officeDocument/2006/relationships" id="257" r:id="R750f6186af3d4f4c"/>
    <p:sldId xmlns:r="http://schemas.openxmlformats.org/officeDocument/2006/relationships" id="258" r:id="R758c9e4a85d344d5"/>
    <p:sldId xmlns:r="http://schemas.openxmlformats.org/officeDocument/2006/relationships" id="259" r:id="R60321d5df1dc4378"/>
    <p:sldId xmlns:r="http://schemas.openxmlformats.org/officeDocument/2006/relationships" id="260" r:id="Rebc27a57d6ea4898"/>
    <p:sldId xmlns:r="http://schemas.openxmlformats.org/officeDocument/2006/relationships" id="261" r:id="R2717f6d4348843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cf4b1e2d24964" /><Relationship Type="http://schemas.openxmlformats.org/officeDocument/2006/relationships/slide" Target="/ppt/slides/slide1.xml" Id="R814323839b284c5f" /><Relationship Type="http://schemas.openxmlformats.org/officeDocument/2006/relationships/slide" Target="/ppt/slides/slide2.xml" Id="R750f6186af3d4f4c" /><Relationship Type="http://schemas.openxmlformats.org/officeDocument/2006/relationships/slide" Target="/ppt/slides/slide3.xml" Id="R758c9e4a85d344d5" /><Relationship Type="http://schemas.openxmlformats.org/officeDocument/2006/relationships/slide" Target="/ppt/slides/slide4.xml" Id="R60321d5df1dc4378" /><Relationship Type="http://schemas.openxmlformats.org/officeDocument/2006/relationships/slide" Target="/ppt/slides/slide5.xml" Id="Rebc27a57d6ea4898" /><Relationship Type="http://schemas.openxmlformats.org/officeDocument/2006/relationships/slide" Target="/ppt/slides/slide6.xml" Id="R2717f6d4348843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8ed5c6164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9532e9af45b5" /><Relationship Type="http://schemas.openxmlformats.org/officeDocument/2006/relationships/theme" Target="/ppt/slideMasters/theme/theme1.xml" Id="R9047249a4449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59532e9af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901bb22994c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022310947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210649219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52654955c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6c15ae743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3a2370cc9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