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2bcee383c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93ef928834aa8"/>
  </p:sldMasterIdLst>
  <p:sldIdLst>
    <p:sldId xmlns:r="http://schemas.openxmlformats.org/officeDocument/2006/relationships" id="256" r:id="R6edaa128b7534c0d"/>
    <p:sldId xmlns:r="http://schemas.openxmlformats.org/officeDocument/2006/relationships" id="257" r:id="R6a7eda4b43444ddc"/>
    <p:sldId xmlns:r="http://schemas.openxmlformats.org/officeDocument/2006/relationships" id="258" r:id="Rf8da903f6fd348e9"/>
    <p:sldId xmlns:r="http://schemas.openxmlformats.org/officeDocument/2006/relationships" id="259" r:id="R41b0cbeb7152436c"/>
    <p:sldId xmlns:r="http://schemas.openxmlformats.org/officeDocument/2006/relationships" id="260" r:id="R4c37dd0b418e4849"/>
    <p:sldId xmlns:r="http://schemas.openxmlformats.org/officeDocument/2006/relationships" id="261" r:id="R7a10a81c32c94d98"/>
    <p:sldId xmlns:r="http://schemas.openxmlformats.org/officeDocument/2006/relationships" id="262" r:id="Rdbf0c4b85b54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93ef928834aa8" /><Relationship Type="http://schemas.openxmlformats.org/officeDocument/2006/relationships/slide" Target="/ppt/slides/slide1.xml" Id="R6edaa128b7534c0d" /><Relationship Type="http://schemas.openxmlformats.org/officeDocument/2006/relationships/slide" Target="/ppt/slides/slide2.xml" Id="R6a7eda4b43444ddc" /><Relationship Type="http://schemas.openxmlformats.org/officeDocument/2006/relationships/slide" Target="/ppt/slides/slide3.xml" Id="Rf8da903f6fd348e9" /><Relationship Type="http://schemas.openxmlformats.org/officeDocument/2006/relationships/slide" Target="/ppt/slides/slide4.xml" Id="R41b0cbeb7152436c" /><Relationship Type="http://schemas.openxmlformats.org/officeDocument/2006/relationships/slide" Target="/ppt/slides/slide5.xml" Id="R4c37dd0b418e4849" /><Relationship Type="http://schemas.openxmlformats.org/officeDocument/2006/relationships/slide" Target="/ppt/slides/slide6.xml" Id="R7a10a81c32c94d98" /><Relationship Type="http://schemas.openxmlformats.org/officeDocument/2006/relationships/slide" Target="/ppt/slides/slide7.xml" Id="Rdbf0c4b85b54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8c027ea53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4a8be0fd48a4" /><Relationship Type="http://schemas.openxmlformats.org/officeDocument/2006/relationships/theme" Target="/ppt/slideMasters/theme/theme1.xml" Id="R24773101b128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84a8be0fd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d7b0ade7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95ee7bda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6749cde6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6357e4ae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f2628c8a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3cdeaa30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76eaf8a6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LUNDEVALL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Krogsrud Lundevall, 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