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369aff018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f03947c2d461e"/>
  </p:sldMasterIdLst>
  <p:sldIdLst>
    <p:sldId xmlns:r="http://schemas.openxmlformats.org/officeDocument/2006/relationships" id="256" r:id="R3c26a376aa6e4089"/>
    <p:sldId xmlns:r="http://schemas.openxmlformats.org/officeDocument/2006/relationships" id="257" r:id="Rf5bb0d19818b46d3"/>
    <p:sldId xmlns:r="http://schemas.openxmlformats.org/officeDocument/2006/relationships" id="258" r:id="R4ec2040c19474bf7"/>
    <p:sldId xmlns:r="http://schemas.openxmlformats.org/officeDocument/2006/relationships" id="259" r:id="Rc3815abb51a94a99"/>
    <p:sldId xmlns:r="http://schemas.openxmlformats.org/officeDocument/2006/relationships" id="260" r:id="R76311904b5a74949"/>
    <p:sldId xmlns:r="http://schemas.openxmlformats.org/officeDocument/2006/relationships" id="261" r:id="Re62725a726a4415f"/>
    <p:sldId xmlns:r="http://schemas.openxmlformats.org/officeDocument/2006/relationships" id="262" r:id="Raddefad896d0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f03947c2d461e" /><Relationship Type="http://schemas.openxmlformats.org/officeDocument/2006/relationships/slide" Target="/ppt/slides/slide1.xml" Id="R3c26a376aa6e4089" /><Relationship Type="http://schemas.openxmlformats.org/officeDocument/2006/relationships/slide" Target="/ppt/slides/slide2.xml" Id="Rf5bb0d19818b46d3" /><Relationship Type="http://schemas.openxmlformats.org/officeDocument/2006/relationships/slide" Target="/ppt/slides/slide3.xml" Id="R4ec2040c19474bf7" /><Relationship Type="http://schemas.openxmlformats.org/officeDocument/2006/relationships/slide" Target="/ppt/slides/slide4.xml" Id="Rc3815abb51a94a99" /><Relationship Type="http://schemas.openxmlformats.org/officeDocument/2006/relationships/slide" Target="/ppt/slides/slide5.xml" Id="R76311904b5a74949" /><Relationship Type="http://schemas.openxmlformats.org/officeDocument/2006/relationships/slide" Target="/ppt/slides/slide6.xml" Id="Re62725a726a4415f" /><Relationship Type="http://schemas.openxmlformats.org/officeDocument/2006/relationships/slide" Target="/ppt/slides/slide7.xml" Id="Raddefad896d0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604bb3a19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52aed8ad4238" /><Relationship Type="http://schemas.openxmlformats.org/officeDocument/2006/relationships/theme" Target="/ppt/slideMasters/theme/theme1.xml" Id="R6fc614dfa42e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152aed8ad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7c0852d6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fa6e667a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df39d6cd7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efb2268d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c527b470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7d3246edc42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b80562e4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JACOB K.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8 857 172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16 511 798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MOLAND KROGSRUD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Jacob Krogsrud, Bygdøynesveien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916 347 790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K. AS</a:t>
            </a:r>
          </a:p>
        </p:txBody>
      </p:sp>
    </p:spTree>
  </p:cSld>
  <p:clrMapOvr>
    <a:masterClrMapping xmlns:a="http://schemas.openxmlformats.org/drawingml/2006/main"/>
  </p:clrMapOvr>
</p:sld>
</file>