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ef3f375bae44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fd5a1ebec54ffc"/>
  </p:sldMasterIdLst>
  <p:sldIdLst>
    <p:sldId xmlns:r="http://schemas.openxmlformats.org/officeDocument/2006/relationships" id="256" r:id="Rffe04c3082084bd7"/>
    <p:sldId xmlns:r="http://schemas.openxmlformats.org/officeDocument/2006/relationships" id="257" r:id="Ra06c21a603f94bb9"/>
    <p:sldId xmlns:r="http://schemas.openxmlformats.org/officeDocument/2006/relationships" id="258" r:id="R08fa457ab4774df9"/>
    <p:sldId xmlns:r="http://schemas.openxmlformats.org/officeDocument/2006/relationships" id="259" r:id="R2b190acc346841b5"/>
    <p:sldId xmlns:r="http://schemas.openxmlformats.org/officeDocument/2006/relationships" id="260" r:id="R7b40ca75906843b6"/>
    <p:sldId xmlns:r="http://schemas.openxmlformats.org/officeDocument/2006/relationships" id="261" r:id="R73777c700b7f43e3"/>
    <p:sldId xmlns:r="http://schemas.openxmlformats.org/officeDocument/2006/relationships" id="262" r:id="R91a51942982a4f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fd5a1ebec54ffc" /><Relationship Type="http://schemas.openxmlformats.org/officeDocument/2006/relationships/slide" Target="/ppt/slides/slide1.xml" Id="Rffe04c3082084bd7" /><Relationship Type="http://schemas.openxmlformats.org/officeDocument/2006/relationships/slide" Target="/ppt/slides/slide2.xml" Id="Ra06c21a603f94bb9" /><Relationship Type="http://schemas.openxmlformats.org/officeDocument/2006/relationships/slide" Target="/ppt/slides/slide3.xml" Id="R08fa457ab4774df9" /><Relationship Type="http://schemas.openxmlformats.org/officeDocument/2006/relationships/slide" Target="/ppt/slides/slide4.xml" Id="R2b190acc346841b5" /><Relationship Type="http://schemas.openxmlformats.org/officeDocument/2006/relationships/slide" Target="/ppt/slides/slide5.xml" Id="R7b40ca75906843b6" /><Relationship Type="http://schemas.openxmlformats.org/officeDocument/2006/relationships/slide" Target="/ppt/slides/slide6.xml" Id="R73777c700b7f43e3" /><Relationship Type="http://schemas.openxmlformats.org/officeDocument/2006/relationships/slide" Target="/ppt/slides/slide7.xml" Id="R91a51942982a4f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28f616636245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a3aba839b4c71" /><Relationship Type="http://schemas.openxmlformats.org/officeDocument/2006/relationships/theme" Target="/ppt/slideMasters/theme/theme1.xml" Id="Raf6abd089c7543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4a3aba839b4c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5ca41a6e64d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9bec0188441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4f50933f0d4d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b97934b1c44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e0753771e4b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34bfa622184c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20bfe14aeb47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NANNA L.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NANNA L.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NANNA L.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NANNA L.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NANNA L.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NANNA L.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577 596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6 398 629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6 708 004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NANNA L.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NANNA LUNDEVALL  –  99,8 %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KROGSRUD LUNDEVALL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NANNA L.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Nanna Lundevall, Fredensborgveien 37B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916 347 626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NANNA L. AS</a:t>
            </a:r>
          </a:p>
        </p:txBody>
      </p:sp>
    </p:spTree>
  </p:cSld>
  <p:clrMapOvr>
    <a:masterClrMapping xmlns:a="http://schemas.openxmlformats.org/drawingml/2006/main"/>
  </p:clrMapOvr>
</p:sld>
</file>